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3" r:id="rId7"/>
    <p:sldId id="264" r:id="rId8"/>
    <p:sldId id="269"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115" d="100"/>
          <a:sy n="115" d="100"/>
        </p:scale>
        <p:origin x="126" y="7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7:39.962"/>
    </inkml:context>
    <inkml:brush xml:id="br0">
      <inkml:brushProperty name="width" value="0.05" units="cm"/>
      <inkml:brushProperty name="height" value="0.05" units="cm"/>
      <inkml:brushProperty name="color" value="#E71224"/>
    </inkml:brush>
  </inkml:definitions>
  <inkml:trace contextRef="#ctx0" brushRef="#br0">0 1 24575,'0'3'0,"0"4"0,0 5 0,0 2 0,0 3 0,0 1 0,0 1 0,0 0 0,0 1 0,0-1 0,0-1 0,0 1 0,0 0 0,0-4-8191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16.439"/>
    </inkml:context>
    <inkml:brush xml:id="br0">
      <inkml:brushProperty name="width" value="0.05" units="cm"/>
      <inkml:brushProperty name="height" value="0.05" units="cm"/>
      <inkml:brushProperty name="color" value="#E71224"/>
    </inkml:brush>
  </inkml:definitions>
  <inkml:trace contextRef="#ctx0" brushRef="#br0">0 1 24575,'3'0'0,"4"0"0,5 0 0,2 0 0,3 0 0,1 0 0,1 0 0,0 0 0,0 0 0,1 0 0,-2 0 0,1 0 0,-4 3 0,0 1 0,-1 0 0,1-1 0,-2-1-8191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18.307"/>
    </inkml:context>
    <inkml:brush xml:id="br0">
      <inkml:brushProperty name="width" value="0.05" units="cm"/>
      <inkml:brushProperty name="height" value="0.05" units="cm"/>
      <inkml:brushProperty name="color" value="#E71224"/>
    </inkml:brush>
  </inkml:definitions>
  <inkml:trace contextRef="#ctx0" brushRef="#br0">0 12 24575,'96'2'0,"103"-4"0,-169-5-1365,-18 3-5461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23.603"/>
    </inkml:context>
    <inkml:brush xml:id="br0">
      <inkml:brushProperty name="width" value="0.05" units="cm"/>
      <inkml:brushProperty name="height" value="0.05" units="cm"/>
      <inkml:brushProperty name="color" value="#E71224"/>
    </inkml:brush>
  </inkml:definitions>
  <inkml:trace contextRef="#ctx0" brushRef="#br0">61 456 24575,'1'-16'0,"1"-1"0,1 1 0,0 0 0,7-19 0,-5 18 0,-1-1 0,0 1 0,1-23 0,-6-192 0,1 231 0,1 0 0,-1 0 0,0 0 0,0-1 0,0 1 0,0 0 0,-1 0 0,1 0 0,0 0 0,0 0 0,-1-1 0,1 1 0,-1 0 0,1 0 0,-1 0 0,1 0 0,-1 0 0,0 0 0,1 0 0,-1 1 0,0-1 0,0 0 0,0 0 0,1 0 0,-1 1 0,0-1 0,0 0 0,0 1 0,0-1 0,0 1 0,0-1 0,-1 1 0,1 0 0,0-1 0,0 1 0,-2 0 0,1 0 0,0 1 0,1-1 0,-1 1 0,0 0 0,0 0 0,1 0 0,-1 0 0,0 0 0,1 0 0,-1 0 0,1 0 0,0 1 0,-1-1 0,1 1 0,0-1 0,0 1 0,0-1 0,0 1 0,0 0 0,0-1 0,-1 3 0,-7 26 0,1 0 0,2 1 0,1-1 0,1 1 0,2 0 0,1 33 0,1-57 0,-2 51 0,-1-17 0,2 0 0,2 0 0,7 45 0,1-51 0,1 0 0,24 57 0,-32-87-170,0 0-1,1 0 0,0-1 1,0 1-1,0 0 0,1-1 1,7 8-1,-2-5-6655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25.677"/>
    </inkml:context>
    <inkml:brush xml:id="br0">
      <inkml:brushProperty name="width" value="0.05" units="cm"/>
      <inkml:brushProperty name="height" value="0.05" units="cm"/>
      <inkml:brushProperty name="color" value="#E71224"/>
    </inkml:brush>
  </inkml:definitions>
  <inkml:trace contextRef="#ctx0" brushRef="#br0">1 0 24575,'19'2'0,"0"0"0,1 1 0,-1 1 0,0 1 0,0 1 0,-1 1 0,0 0 0,0 1 0,28 18 0,-23-16-195,0 0 0,1-1 0,0-1 0,1-2 0,0 0 0,41 3 0,-52-7-6631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43.374"/>
    </inkml:context>
    <inkml:brush xml:id="br0">
      <inkml:brushProperty name="width" value="0.05" units="cm"/>
      <inkml:brushProperty name="height" value="0.05" units="cm"/>
      <inkml:brushProperty name="color" value="#E71224"/>
    </inkml:brush>
  </inkml:definitions>
  <inkml:trace contextRef="#ctx0" brushRef="#br0">1 0 24575,'0'399'-1365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44.006"/>
    </inkml:context>
    <inkml:brush xml:id="br0">
      <inkml:brushProperty name="width" value="0.05" units="cm"/>
      <inkml:brushProperty name="height" value="0.05" units="cm"/>
      <inkml:brushProperty name="color" value="#E71224"/>
    </inkml:brush>
  </inkml:definitions>
  <inkml:trace contextRef="#ctx0" brushRef="#br0">28 6 24575,'51'-2'0,"-36"0"0,0 1 0,0 1 0,0 0 0,0 0 0,0 2 0,0 0 0,25 7 0,-38-7 0,1 0 0,-1 0 0,1 1 0,-1-1 0,0 1 0,0 0 0,0-1 0,0 1 0,0 0 0,-1 0 0,1 0 0,-1 0 0,0 0 0,0 0 0,0 1 0,0-1 0,-1 0 0,1 1 0,-1-1 0,0 0 0,0 1 0,0 3 0,0 6 0,0 0 0,-1 1 0,-1-1 0,-4 18 0,5-28 0,0-1 0,0 1 0,-1-1 0,1 1 0,-1-1 0,0 1 0,1-1 0,-1 0 0,0 0 0,0 0 0,-1 0 0,1 0 0,0 0 0,-1 0 0,1-1 0,-1 1 0,1-1 0,-1 0 0,0 0 0,0 0 0,1 0 0,-1 0 0,0-1 0,0 1 0,0-1 0,-3 0 0,-13 2 0,-1-2 0,1 0 0,-21-3 0,0 0 0,7-1-1365,21 0-5461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44.998"/>
    </inkml:context>
    <inkml:brush xml:id="br0">
      <inkml:brushProperty name="width" value="0.05" units="cm"/>
      <inkml:brushProperty name="height" value="0.05" units="cm"/>
      <inkml:brushProperty name="color" value="#E71224"/>
    </inkml:brush>
  </inkml:definitions>
  <inkml:trace contextRef="#ctx0" brushRef="#br0">1 1 24575,'0'2'0,"1"0"0,-1 0 0,1 0 0,-1 0 0,1 0 0,0 0 0,0 0 0,0 0 0,0 0 0,0 0 0,1 0 0,-1 0 0,0-1 0,1 1 0,-1-1 0,1 1 0,0-1 0,0 1 0,-1-1 0,1 0 0,0 0 0,0 0 0,0 0 0,0 0 0,0 0 0,0-1 0,1 1 0,1 0 0,11 2 0,0 0 0,29 2 0,-33-4 0,-5 0 0,44 5 0,-46-6 0,-1 1 0,0 0 0,0-1 0,0 1 0,0 0 0,0 1 0,0-1 0,0 0 0,0 1 0,0-1 0,4 5 0,-10-3 0,0-1 0,-1 1 0,1-1 0,0 0 0,-1 0 0,0 0 0,1 0 0,-1-1 0,-7 3 0,2 0 0,-58 17 0,54-18 0,0 0 0,0 1 0,-15 8 0,26-12 0,1 0 0,0 1 0,0-1 0,0 1 0,0-1 0,0 1 0,0-1 0,0 1 0,0 0 0,0-1 0,0 1 0,0 0 0,0 0 0,0 0 0,0 0 0,1 0 0,-1 0 0,0 0 0,1 0 0,-1 0 0,1 0 0,-1 0 0,1 0 0,-1 0 0,1 0 0,0 1 0,0-1 0,0 0 0,-1 0 0,1 0 0,0 1 0,1-1 0,-1 0 0,0 0 0,0 0 0,0 1 0,1-1 0,-1 0 0,0 0 0,1 0 0,-1 0 0,1 0 0,0 0 0,-1 0 0,1 0 0,0 0 0,-1 0 0,1 0 0,0 0 0,0 0 0,0-1 0,1 2 0,3 2 0,0 0 0,0 0 0,0 0 0,1-1 0,0 0 0,-1 0 0,1-1 0,10 4 0,110 28 0,44 11 0,-138-36-1365,-20-5-5461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56.468"/>
    </inkml:context>
    <inkml:brush xml:id="br0">
      <inkml:brushProperty name="width" value="0.05" units="cm"/>
      <inkml:brushProperty name="height" value="0.05" units="cm"/>
      <inkml:brushProperty name="color" value="#E71224"/>
    </inkml:brush>
  </inkml:definitions>
  <inkml:trace contextRef="#ctx0" brushRef="#br0">67 0 24575,'-3'49'0,"-2"-1"0,-2 0 0,-2 0 0,-23 70 0,28-99-68,1 1 0,1 0 0,1 0 1,1 36-1,1-29-958,-1-13-5800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58.893"/>
    </inkml:context>
    <inkml:brush xml:id="br0">
      <inkml:brushProperty name="width" value="0.05" units="cm"/>
      <inkml:brushProperty name="height" value="0.05" units="cm"/>
      <inkml:brushProperty name="color" value="#E71224"/>
    </inkml:brush>
  </inkml:definitions>
  <inkml:trace contextRef="#ctx0" brushRef="#br0">1 38 24575,'20'-2'0,"-1"0"0,1-1 0,21-7 0,6 0 0,-27 5 0,-18 4 0,-1 0 0,1 1 0,0-1 0,0 0 0,0 1 0,0-1 0,0 1 0,0-1 0,0 1 0,0 0 0,0 0 0,0 0 0,0 0 0,0 1 0,0-1 0,0 0 0,0 1 0,0-1 0,0 1 0,0 0 0,0 0 0,0 0 0,0 0 0,-1 0 0,1 0 0,0 0 0,-1 0 0,1 1 0,-1-1 0,1 1 0,-1-1 0,0 1 0,0-1 0,0 1 0,1 0 0,0 3 0,2 1 0,-1 1 0,1 0 0,-1 0 0,-1 0 0,1 0 0,-1 1 0,1 8 0,-2-12 0,-1-1 0,0 0 0,-1 1 0,1-1 0,0 0 0,-1 0 0,0 1 0,0-1 0,0 0 0,0 0 0,0 0 0,-1 0 0,1 0 0,-1 0 0,0 0 0,0-1 0,0 1 0,0-1 0,-3 3 0,1 0 0,0 0 0,-1 0 0,1 0 0,-1-1 0,0 0 0,-1 0 0,1 0 0,-1 0 0,1-1 0,-1 0 0,0-1 0,0 1 0,-1-1 0,1 0 0,0 0 0,-12 1 0,-26 1-1365,33-1-5461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9:00.096"/>
    </inkml:context>
    <inkml:brush xml:id="br0">
      <inkml:brushProperty name="width" value="0.05" units="cm"/>
      <inkml:brushProperty name="height" value="0.05" units="cm"/>
      <inkml:brushProperty name="color" value="#E71224"/>
    </inkml:brush>
  </inkml:definitions>
  <inkml:trace contextRef="#ctx0" brushRef="#br0">19 1 24575,'1'5'0,"-1"0"0,0-1 0,1 1 0,0 0 0,0 0 0,1-1 0,-1 1 0,1-1 0,0 1 0,0-1 0,1 0 0,-1 0 0,1 0 0,4 5 0,-5-6 0,1-1 0,-1 0 0,0 0 0,1 0 0,-1 0 0,1 0 0,0 0 0,-1-1 0,1 1 0,0-1 0,0 0 0,0 0 0,0 0 0,0 0 0,0-1 0,0 1 0,1-1 0,-1 1 0,0-1 0,0 0 0,0-1 0,4 1 0,-4-1 0,0 0 0,1-1 0,-1 1 0,0 0 0,0-1 0,0 0 0,0 0 0,0 0 0,-1 0 0,1 0 0,-1 0 0,1-1 0,-1 1 0,0-1 0,0 0 0,0 0 0,0 0 0,0 0 0,-1 0 0,3-5 0,8-40 0,-11 93 0,14 87 0,-8-85 0,2 73 0,-9-118 0,1 0 0,-1-1 0,0 1 0,0 0 0,0 0 0,-1-1 0,1 1 0,0 0 0,-1 0 0,1-1 0,-1 1 0,1 0 0,-1-1 0,0 1 0,0-1 0,0 1 0,0-1 0,0 1 0,0-1 0,0 1 0,0-1 0,-1 0 0,1 0 0,0 0 0,-1 0 0,1 0 0,-1 0 0,1 0 0,-4 1 0,3-2 0,0 0 0,0 0 0,0 0 0,0 0 0,0-1 0,0 1 0,0 0 0,0-1 0,0 0 0,1 1 0,-1-1 0,0 0 0,0 0 0,0 0 0,1 0 0,-1-1 0,1 1 0,-1 0 0,1-1 0,-1 1 0,1-1 0,0 1 0,0-1 0,-1 0 0,0-3 0,-14-17 0,0 1 0,-1 1 0,-21-20 0,-15-17 0,53 57 0,-1-1 0,1 1 0,0-1 0,-1 0 0,1 1 0,0-1 0,0 0 0,-1 1 0,1-1 0,0 0 0,0 1 0,0-1 0,0 0 0,0 1 0,0-1 0,0 0 0,0 1 0,0-1 0,0 0 0,0 1 0,1-1 0,-1 0 0,0 1 0,0-1 0,1 1 0,-1-1 0,0 0 0,1 1 0,-1-1 0,1 1 0,-1-1 0,1 1 0,-1-1 0,1 1 0,-1-1 0,1 1 0,-1 0 0,1-1 0,-1 1 0,1 0 0,0-1 0,-1 1 0,1 0 0,0 0 0,-1 0 0,1-1 0,0 1 0,-1 0 0,2 0 0,45-12 0,-32 8 0,5-2-273,0-2 0,-1-1 0,0 0 0,33-22 0,-43 24-6553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7:42.059"/>
    </inkml:context>
    <inkml:brush xml:id="br0">
      <inkml:brushProperty name="width" value="0.05" units="cm"/>
      <inkml:brushProperty name="height" value="0.05" units="cm"/>
      <inkml:brushProperty name="color" value="#E71224"/>
    </inkml:brush>
  </inkml:definitions>
  <inkml:trace contextRef="#ctx0" brushRef="#br0">8 0 24575,'0'3'0,"0"5"0,0 3 0,0 3 0,0 3 0,0 1 0,0 1 0,0 0 0,0 0 0,-3-3 0,-1-4-8191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10:00:26.478"/>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10:00:27.11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10:03:17.569"/>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10:07:19.296"/>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10:07:19.81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10:07:22.458"/>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7:54.101"/>
    </inkml:context>
    <inkml:brush xml:id="br0">
      <inkml:brushProperty name="width" value="0.05" units="cm"/>
      <inkml:brushProperty name="height" value="0.05" units="cm"/>
      <inkml:brushProperty name="color" value="#E71224"/>
    </inkml:brush>
  </inkml:definitions>
  <inkml:trace contextRef="#ctx0" brushRef="#br0">43 0 24575,'-10'144'0,"0"8"0,10-112 0,-2-1 0,-9 52 0,5-40 0,3 1 0,5 86 0,1-34 0,-2-78-273,1 0 0,2-1 0,0 0 0,15 45 0,-16-58-6553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7:54.902"/>
    </inkml:context>
    <inkml:brush xml:id="br0">
      <inkml:brushProperty name="width" value="0.05" units="cm"/>
      <inkml:brushProperty name="height" value="0.05" units="cm"/>
      <inkml:brushProperty name="color" value="#E71224"/>
    </inkml:brush>
  </inkml:definitions>
  <inkml:trace contextRef="#ctx0" brushRef="#br0">2 93 24575,'-1'34'0,"0"38"0,2-67 0,-1 0 0,1 0 0,0 1 0,0-1 0,1 0 0,-1 0 0,1 0 0,0 0 0,0-1 0,5 7 0,-7-10 0,1 0 0,0 0 0,-1 0 0,1 0 0,0-1 0,0 1 0,-1 0 0,1-1 0,0 1 0,0 0 0,0-1 0,0 1 0,0-1 0,0 1 0,0-1 0,0 0 0,0 1 0,0-1 0,0 0 0,0 0 0,0 0 0,0 1 0,0-1 0,0 0 0,1-1 0,-1 1 0,1 0 0,1-1 0,0 0 0,-1-1 0,1 1 0,-1 0 0,1-1 0,-1 0 0,1 1 0,-1-1 0,0 0 0,3-3 0,5-8 0,0 0 0,16-28 0,-22 35 0,80-148 0,-79 141-1365,-1 1-5461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7:55.572"/>
    </inkml:context>
    <inkml:brush xml:id="br0">
      <inkml:brushProperty name="width" value="0.05" units="cm"/>
      <inkml:brushProperty name="height" value="0.05" units="cm"/>
      <inkml:brushProperty name="color" value="#E71224"/>
    </inkml:brush>
  </inkml:definitions>
  <inkml:trace contextRef="#ctx0" brushRef="#br0">34 0 24575,'-19'110'0,"18"-70"-77,2-21-180,-2 0-1,0 1 0,-1-1 1,-5 20-1,4-27-6568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37.860"/>
    </inkml:context>
    <inkml:brush xml:id="br0">
      <inkml:brushProperty name="width" value="0.05" units="cm"/>
      <inkml:brushProperty name="height" value="0.05" units="cm"/>
      <inkml:brushProperty name="color" value="#E71224"/>
    </inkml:brush>
  </inkml:definitions>
  <inkml:trace contextRef="#ctx0" brushRef="#br0">1 56 24575,'10'-1'0,"1"0"0,0-1 0,-1 0 0,1-1 0,17-7 0,-17 6 0,0 0 0,1 1 0,-1 0 0,22-2 0,87-3 0,64-2 0,507 11-1365,-671-1-5461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11.743"/>
    </inkml:context>
    <inkml:brush xml:id="br0">
      <inkml:brushProperty name="width" value="0.05" units="cm"/>
      <inkml:brushProperty name="height" value="0.05" units="cm"/>
      <inkml:brushProperty name="color" value="#E71224"/>
    </inkml:brush>
  </inkml:definitions>
  <inkml:trace contextRef="#ctx0" brushRef="#br0">1 0 24575,'1'9'0,"0"1"0,1-1 0,0-1 0,5 14 0,0 0 0,1 18 0,-1 1 0,-2-1 0,-1 43 0,3 31 0,17 130 0,-8-154-1365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12.529"/>
    </inkml:context>
    <inkml:brush xml:id="br0">
      <inkml:brushProperty name="width" value="0.05" units="cm"/>
      <inkml:brushProperty name="height" value="0.05" units="cm"/>
      <inkml:brushProperty name="color" value="#E71224"/>
    </inkml:brush>
  </inkml:definitions>
  <inkml:trace contextRef="#ctx0" brushRef="#br0">1 33 24575,'0'-1'0,"1"0"0,0-1 0,0 1 0,0 0 0,0-1 0,0 1 0,1 0 0,-1 0 0,0 0 0,1 0 0,-1 0 0,0 1 0,1-1 0,-1 0 0,1 1 0,-1-1 0,1 0 0,-1 1 0,4-1 0,35-9 0,-37 9 0,1 0 0,-1 1 0,1-1 0,0 1 0,0 0 0,0 0 0,0 0 0,0 0 0,0 1 0,-1 0 0,1 0 0,0 0 0,0 0 0,-1 0 0,1 1 0,-1 0 0,1-1 0,-1 1 0,4 3 0,-1 0 0,0 0 0,-1 0 0,0 1 0,0 0 0,-1 0 0,1 0 0,-1 0 0,0 1 0,3 8 0,-2-4 0,-1 0 0,0 0 0,0 0 0,-1 1 0,-1-1 0,0 1 0,-1 0 0,0 0 0,0-1 0,-1 1 0,-1 0 0,-3 16 0,3-25 5,0 0 1,0 0-1,-1 0 0,0 0 0,0-1 0,1 1 1,-2 0-1,1-1 0,0 1 0,0-1 1,-1 0-1,1 0 0,-1 0 0,0 0 0,0 0 1,0 0-1,0-1 0,0 1 0,0-1 0,0 0 1,0 0-1,-6 1 0,-6 1-376,0-1-1,1 0 1,-26 0 0,24-2-6455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7T09:58:14.935"/>
    </inkml:context>
    <inkml:brush xml:id="br0">
      <inkml:brushProperty name="width" value="0.05" units="cm"/>
      <inkml:brushProperty name="height" value="0.05" units="cm"/>
      <inkml:brushProperty name="color" value="#E71224"/>
    </inkml:brush>
  </inkml:definitions>
  <inkml:trace contextRef="#ctx0" brushRef="#br0">22 1 24575,'-2'45'0,"0"-31"0,1-1 0,1 0 0,0 0 0,1 1 0,0-1 0,6 24 0,-6-35 0,0 0 0,-1-1 0,1 1 0,0 0 0,0-1 0,1 1 0,-1-1 0,0 0 0,0 1 0,1-1 0,-1 0 0,1 0 0,-1 1 0,1-1 0,0-1 0,-1 1 0,1 0 0,0 0 0,-1 0 0,1-1 0,0 1 0,0-1 0,0 0 0,0 1 0,-1-1 0,1 0 0,0 0 0,0 0 0,0 0 0,0-1 0,0 1 0,0 0 0,-1-1 0,1 0 0,0 1 0,3-2 0,0 0 0,-1 0 0,1 0 0,0-1 0,-1 1 0,1-1 0,-1 0 0,0 0 0,0-1 0,0 1 0,0-1 0,-1 0 0,5-5 0,-2-4 0,1 0 0,-1 0 0,6-23 0,3-8 0,-15 44 0,0 0 0,0 0 0,0-1 0,0 1 0,0 0 0,0 0 0,0 0 0,0-1 0,0 1 0,0 0 0,0 0 0,0 0 0,0-1 0,0 1 0,0 0 0,0 0 0,0 0 0,0-1 0,0 1 0,0 0 0,1 0 0,-1 0 0,0 0 0,0-1 0,0 1 0,0 0 0,0 0 0,0 0 0,1 0 0,-1 0 0,0 0 0,0 0 0,0-1 0,1 1 0,-1 0 0,0 0 0,0 0 0,0 0 0,1 0 0,-1 0 0,0 0 0,0 0 0,0 0 0,1 0 0,-1 0 0,0 0 0,0 0 0,0 0 0,0 0 0,1 0 0,-1 0 0,0 1 0,0-1 0,0 0 0,1 0 0,4 15 0,-2 21 0,-3-20 0,-2-1 0,-6 32 0,-2 29 0,12 30 0,-4 82 0,2-184 0,0 0 0,-1 0 0,0 0 0,0 0 0,0 0 0,0 0 0,0 0 0,-1-1 0,0 1 0,1 0 0,-2-1 0,-3 6 0,5-8 0,0 0 0,0 0 0,-1 0 0,1 0 0,-1 0 0,1-1 0,-1 1 0,1-1 0,-1 1 0,1-1 0,-1 1 0,1-1 0,-1 0 0,1 0 0,-1 1 0,0-1 0,1 0 0,-1-1 0,1 1 0,-1 0 0,0 0 0,1-1 0,-1 1 0,1-1 0,-1 1 0,1-1 0,-1 0 0,1 0 0,0 1 0,-1-1 0,1 0 0,0 0 0,-2-2 0,-1 0 0,-13-8 0,1-1 0,1 0 0,-18-19 0,30 28 0,0 1 0,1-1 0,-1 0 0,1 0 0,0 0 0,0 0 0,0 0 0,0 0 0,0-1 0,1 1 0,0-1 0,-1 1 0,1-1 0,1 1 0,-1-1 0,0 0 0,1 1 0,0-1 0,0 0 0,0 0 0,0 1 0,1-1 0,-1 0 0,1 1 0,1-5 0,-1 6 0,0 0 0,1 0 0,-1 0 0,1 0 0,-1 0 0,1 1 0,0-1 0,0 0 0,0 1 0,0-1 0,0 1 0,0 0 0,0 0 0,0 0 0,0 0 0,1 0 0,4-1 0,49-8 0,-17 3 0,8-8 0,-24 7 0,0 1 0,0 1 0,1 1 0,-1 1 0,41-2 0,-22 6-1365,-25 0-5461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7DC60-69F3-AD87-03CB-9242A1387E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6958907-7690-7E7E-2752-000DA308A7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8E26BB9-4C3F-157F-B802-5C50E19913F0}"/>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5" name="Footer Placeholder 4">
            <a:extLst>
              <a:ext uri="{FF2B5EF4-FFF2-40B4-BE49-F238E27FC236}">
                <a16:creationId xmlns:a16="http://schemas.microsoft.com/office/drawing/2014/main" id="{A9D2D697-0BC9-A783-BD97-5501F5A40E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F375E2-54B6-9AB9-4038-02C22FA2FAE0}"/>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3306042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C6674-4204-3E35-2BC1-D0D22C9ED29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78465C7-3E7B-00E5-AB30-3EF91BE0C3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CD6BB02-A5D1-87E1-1257-8B7BF4AFE1A9}"/>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5" name="Footer Placeholder 4">
            <a:extLst>
              <a:ext uri="{FF2B5EF4-FFF2-40B4-BE49-F238E27FC236}">
                <a16:creationId xmlns:a16="http://schemas.microsoft.com/office/drawing/2014/main" id="{7F21E73E-6978-E317-ECA4-3DF0499AAA9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0DCC57-491E-22ED-BB92-CAFF9141DD6B}"/>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3812049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A3D91F-12F3-8F9D-58D2-5C2D72EAE13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CEDE7F-1F70-853A-23B6-080FEF2BB4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B1EFF3D-F6B0-6ADD-C2F3-F204EDCC6795}"/>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5" name="Footer Placeholder 4">
            <a:extLst>
              <a:ext uri="{FF2B5EF4-FFF2-40B4-BE49-F238E27FC236}">
                <a16:creationId xmlns:a16="http://schemas.microsoft.com/office/drawing/2014/main" id="{45C5EEE4-D943-7E4D-E38F-24B737E81C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C163E65-543F-9867-9E62-CF983646A20C}"/>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2469311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1A3C-5E9C-691D-2491-A77A0683B20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A8274D9-5E54-9992-DC14-4E0F7BE26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799E4C-7E85-F57E-889D-AFF6FF8DD0C8}"/>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5" name="Footer Placeholder 4">
            <a:extLst>
              <a:ext uri="{FF2B5EF4-FFF2-40B4-BE49-F238E27FC236}">
                <a16:creationId xmlns:a16="http://schemas.microsoft.com/office/drawing/2014/main" id="{0E2998F2-7FFC-A3E8-8446-7AEBF3FCC9E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1A11A9-81F0-C1A3-E1F9-3EB2B03E2148}"/>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4036174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CC66F-587E-B5DE-38E3-EA3FED8933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84CE735-36DB-B8DA-EEE3-CAF9A705C7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6E2A4A-8C83-A8DB-06F8-06BE19E5F646}"/>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5" name="Footer Placeholder 4">
            <a:extLst>
              <a:ext uri="{FF2B5EF4-FFF2-40B4-BE49-F238E27FC236}">
                <a16:creationId xmlns:a16="http://schemas.microsoft.com/office/drawing/2014/main" id="{E2D42359-7C1F-1B0E-5B34-B7DD18FA85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FEE210-2EFD-CA6E-79C3-78BCBEEDFF28}"/>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142073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D47B-EE07-03C4-96A2-72BE5143C2A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5D7284D-F6C5-093E-4119-B249E5362D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936249B-7F10-DAAB-ACD3-8E1A0226CB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CC9A96B-2B49-EF55-7627-CF9B59251C77}"/>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6" name="Footer Placeholder 5">
            <a:extLst>
              <a:ext uri="{FF2B5EF4-FFF2-40B4-BE49-F238E27FC236}">
                <a16:creationId xmlns:a16="http://schemas.microsoft.com/office/drawing/2014/main" id="{89DB1E74-19D9-D27F-C081-B55DBA09B8D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7E92AEF-E59C-D1DD-E6F9-5DCB004A8162}"/>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3048713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4D83F-A8BE-0A47-D934-E35EDEA6DD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21B04A-5342-7AC0-9573-6F4CE2DECC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094517-BC7D-8C4C-C6E1-586F743E4B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3985A09-0CC3-3CD9-7E4A-C4381BA90C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C0B16F-1463-4D1B-4F66-A26B0AC227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6E1B79F-80DB-C12B-FBF0-D4EBBB4EDF1A}"/>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8" name="Footer Placeholder 7">
            <a:extLst>
              <a:ext uri="{FF2B5EF4-FFF2-40B4-BE49-F238E27FC236}">
                <a16:creationId xmlns:a16="http://schemas.microsoft.com/office/drawing/2014/main" id="{EBA6BB3A-56E4-F81F-DF70-07CC78C445D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557DE91-8FE8-FCCE-6D89-FA6B20DCBF6E}"/>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3506604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C8B9-CB4B-07DC-04C7-4DBCAF702A5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C0FD18B-8349-32B3-2EF5-68CDA01B7CBF}"/>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4" name="Footer Placeholder 3">
            <a:extLst>
              <a:ext uri="{FF2B5EF4-FFF2-40B4-BE49-F238E27FC236}">
                <a16:creationId xmlns:a16="http://schemas.microsoft.com/office/drawing/2014/main" id="{D8BF8338-6112-1C5D-A1FA-78D483D2526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138F0E-F92C-0783-A67A-F133830D82EA}"/>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4028115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392D65-15CB-5E53-976F-A0BBB1C857C0}"/>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3" name="Footer Placeholder 2">
            <a:extLst>
              <a:ext uri="{FF2B5EF4-FFF2-40B4-BE49-F238E27FC236}">
                <a16:creationId xmlns:a16="http://schemas.microsoft.com/office/drawing/2014/main" id="{F45AA5FC-305F-7A63-1C9A-FF8EFF832DC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D949B52-DEA9-599F-5A72-2896F03F66CB}"/>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2408892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ABBF0-026B-4321-5FEA-0BDAD24EE3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6093E4E-27D1-5C2A-A9FF-2B970BD76C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36E75A5-9A6E-3220-70B3-B4D20B9938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73D200-7F47-DED2-8F9E-6FF354B95057}"/>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6" name="Footer Placeholder 5">
            <a:extLst>
              <a:ext uri="{FF2B5EF4-FFF2-40B4-BE49-F238E27FC236}">
                <a16:creationId xmlns:a16="http://schemas.microsoft.com/office/drawing/2014/main" id="{8291CB17-133E-72D8-30BC-3A26469F3A5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EE2C3D-B01B-E9FC-E64A-5FF72688CF41}"/>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2351398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64AA5-8FF9-E65A-4A9E-02CD50EA3E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15756D8-BA75-9A0F-88F0-5B6BF88C0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70F05AA-E302-AD8B-52F0-0EAD40E582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01AF61-8287-1F19-68BF-08DAAC07C6D4}"/>
              </a:ext>
            </a:extLst>
          </p:cNvPr>
          <p:cNvSpPr>
            <a:spLocks noGrp="1"/>
          </p:cNvSpPr>
          <p:nvPr>
            <p:ph type="dt" sz="half" idx="10"/>
          </p:nvPr>
        </p:nvSpPr>
        <p:spPr/>
        <p:txBody>
          <a:bodyPr/>
          <a:lstStyle/>
          <a:p>
            <a:fld id="{2879DFEE-93BF-4036-9EEF-1A20A3385B7B}" type="datetimeFigureOut">
              <a:rPr lang="en-GB" smtClean="0"/>
              <a:t>17/05/2022</a:t>
            </a:fld>
            <a:endParaRPr lang="en-GB"/>
          </a:p>
        </p:txBody>
      </p:sp>
      <p:sp>
        <p:nvSpPr>
          <p:cNvPr id="6" name="Footer Placeholder 5">
            <a:extLst>
              <a:ext uri="{FF2B5EF4-FFF2-40B4-BE49-F238E27FC236}">
                <a16:creationId xmlns:a16="http://schemas.microsoft.com/office/drawing/2014/main" id="{9B2F5063-8BA9-FDA8-03F2-4B3847B74FE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87225CA-1674-2E7F-3BBB-537D12D7FA7E}"/>
              </a:ext>
            </a:extLst>
          </p:cNvPr>
          <p:cNvSpPr>
            <a:spLocks noGrp="1"/>
          </p:cNvSpPr>
          <p:nvPr>
            <p:ph type="sldNum" sz="quarter" idx="12"/>
          </p:nvPr>
        </p:nvSpPr>
        <p:spPr/>
        <p:txBody>
          <a:bodyPr/>
          <a:lstStyle/>
          <a:p>
            <a:fld id="{5D7A4A04-9019-4E37-A9D8-54A17A437A51}" type="slidenum">
              <a:rPr lang="en-GB" smtClean="0"/>
              <a:t>‹#›</a:t>
            </a:fld>
            <a:endParaRPr lang="en-GB"/>
          </a:p>
        </p:txBody>
      </p:sp>
    </p:spTree>
    <p:extLst>
      <p:ext uri="{BB962C8B-B14F-4D97-AF65-F5344CB8AC3E}">
        <p14:creationId xmlns:p14="http://schemas.microsoft.com/office/powerpoint/2010/main" val="1834794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D4960C-5530-D5CE-2D10-F29E3AF48F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695B199-C68E-7C84-5239-6E194E6969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89F2C04-71A6-4B4C-FC89-D354AAEF35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79DFEE-93BF-4036-9EEF-1A20A3385B7B}" type="datetimeFigureOut">
              <a:rPr lang="en-GB" smtClean="0"/>
              <a:t>17/05/2022</a:t>
            </a:fld>
            <a:endParaRPr lang="en-GB"/>
          </a:p>
        </p:txBody>
      </p:sp>
      <p:sp>
        <p:nvSpPr>
          <p:cNvPr id="5" name="Footer Placeholder 4">
            <a:extLst>
              <a:ext uri="{FF2B5EF4-FFF2-40B4-BE49-F238E27FC236}">
                <a16:creationId xmlns:a16="http://schemas.microsoft.com/office/drawing/2014/main" id="{5C61E227-89BC-43E5-2072-14117C729A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A40F29C-0C9E-6DA8-51C6-9D52B62102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7A4A04-9019-4E37-A9D8-54A17A437A51}" type="slidenum">
              <a:rPr lang="en-GB" smtClean="0"/>
              <a:t>‹#›</a:t>
            </a:fld>
            <a:endParaRPr lang="en-GB"/>
          </a:p>
        </p:txBody>
      </p:sp>
    </p:spTree>
    <p:extLst>
      <p:ext uri="{BB962C8B-B14F-4D97-AF65-F5344CB8AC3E}">
        <p14:creationId xmlns:p14="http://schemas.microsoft.com/office/powerpoint/2010/main" val="30042566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customXml" Target="../ink/ink6.xml"/><Relationship Id="rId26" Type="http://schemas.openxmlformats.org/officeDocument/2006/relationships/customXml" Target="../ink/ink10.xml"/><Relationship Id="rId39" Type="http://schemas.openxmlformats.org/officeDocument/2006/relationships/image" Target="../media/image22.png"/><Relationship Id="rId21" Type="http://schemas.openxmlformats.org/officeDocument/2006/relationships/image" Target="../media/image13.png"/><Relationship Id="rId34" Type="http://schemas.openxmlformats.org/officeDocument/2006/relationships/customXml" Target="../ink/ink14.xml"/><Relationship Id="rId42" Type="http://schemas.openxmlformats.org/officeDocument/2006/relationships/customXml" Target="../ink/ink18.xml"/><Relationship Id="rId47" Type="http://schemas.openxmlformats.org/officeDocument/2006/relationships/image" Target="../media/image26.png"/><Relationship Id="rId50" Type="http://schemas.openxmlformats.org/officeDocument/2006/relationships/customXml" Target="../ink/ink22.xml"/><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customXml" Target="../ink/ink5.xml"/><Relationship Id="rId29" Type="http://schemas.openxmlformats.org/officeDocument/2006/relationships/image" Target="../media/image17.png"/><Relationship Id="rId11" Type="http://schemas.openxmlformats.org/officeDocument/2006/relationships/image" Target="../media/image8.png"/><Relationship Id="rId24" Type="http://schemas.openxmlformats.org/officeDocument/2006/relationships/customXml" Target="../ink/ink9.xml"/><Relationship Id="rId32" Type="http://schemas.openxmlformats.org/officeDocument/2006/relationships/customXml" Target="../ink/ink13.xml"/><Relationship Id="rId37" Type="http://schemas.openxmlformats.org/officeDocument/2006/relationships/image" Target="../media/image21.png"/><Relationship Id="rId40" Type="http://schemas.openxmlformats.org/officeDocument/2006/relationships/customXml" Target="../ink/ink17.xml"/><Relationship Id="rId45" Type="http://schemas.openxmlformats.org/officeDocument/2006/relationships/image" Target="../media/image25.png"/><Relationship Id="rId5" Type="http://schemas.openxmlformats.org/officeDocument/2006/relationships/image" Target="../media/image4.png"/><Relationship Id="rId15" Type="http://schemas.openxmlformats.org/officeDocument/2006/relationships/image" Target="../media/image10.png"/><Relationship Id="rId23" Type="http://schemas.openxmlformats.org/officeDocument/2006/relationships/image" Target="../media/image14.png"/><Relationship Id="rId28" Type="http://schemas.openxmlformats.org/officeDocument/2006/relationships/customXml" Target="../ink/ink11.xml"/><Relationship Id="rId36" Type="http://schemas.openxmlformats.org/officeDocument/2006/relationships/customXml" Target="../ink/ink15.xml"/><Relationship Id="rId49" Type="http://schemas.openxmlformats.org/officeDocument/2006/relationships/image" Target="../media/image27.png"/><Relationship Id="rId10" Type="http://schemas.openxmlformats.org/officeDocument/2006/relationships/customXml" Target="../ink/ink2.xml"/><Relationship Id="rId19" Type="http://schemas.openxmlformats.org/officeDocument/2006/relationships/image" Target="../media/image12.png"/><Relationship Id="rId31" Type="http://schemas.openxmlformats.org/officeDocument/2006/relationships/image" Target="../media/image18.png"/><Relationship Id="rId44" Type="http://schemas.openxmlformats.org/officeDocument/2006/relationships/customXml" Target="../ink/ink19.xml"/><Relationship Id="rId52" Type="http://schemas.openxmlformats.org/officeDocument/2006/relationships/customXml" Target="../ink/ink24.xml"/><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customXml" Target="../ink/ink4.xml"/><Relationship Id="rId22" Type="http://schemas.openxmlformats.org/officeDocument/2006/relationships/customXml" Target="../ink/ink8.xml"/><Relationship Id="rId27" Type="http://schemas.openxmlformats.org/officeDocument/2006/relationships/image" Target="../media/image16.png"/><Relationship Id="rId30" Type="http://schemas.openxmlformats.org/officeDocument/2006/relationships/customXml" Target="../ink/ink12.xml"/><Relationship Id="rId35" Type="http://schemas.openxmlformats.org/officeDocument/2006/relationships/image" Target="../media/image20.png"/><Relationship Id="rId43" Type="http://schemas.openxmlformats.org/officeDocument/2006/relationships/image" Target="../media/image24.png"/><Relationship Id="rId48" Type="http://schemas.openxmlformats.org/officeDocument/2006/relationships/customXml" Target="../ink/ink21.xml"/><Relationship Id="rId8" Type="http://schemas.openxmlformats.org/officeDocument/2006/relationships/customXml" Target="../ink/ink1.xml"/><Relationship Id="rId51" Type="http://schemas.openxmlformats.org/officeDocument/2006/relationships/customXml" Target="../ink/ink23.xml"/><Relationship Id="rId3" Type="http://schemas.openxmlformats.org/officeDocument/2006/relationships/image" Target="../media/image2.png"/><Relationship Id="rId12" Type="http://schemas.openxmlformats.org/officeDocument/2006/relationships/customXml" Target="../ink/ink3.xml"/><Relationship Id="rId17" Type="http://schemas.openxmlformats.org/officeDocument/2006/relationships/image" Target="../media/image11.png"/><Relationship Id="rId25" Type="http://schemas.openxmlformats.org/officeDocument/2006/relationships/image" Target="../media/image15.png"/><Relationship Id="rId33" Type="http://schemas.openxmlformats.org/officeDocument/2006/relationships/image" Target="../media/image19.png"/><Relationship Id="rId38" Type="http://schemas.openxmlformats.org/officeDocument/2006/relationships/customXml" Target="../ink/ink16.xml"/><Relationship Id="rId46" Type="http://schemas.openxmlformats.org/officeDocument/2006/relationships/customXml" Target="../ink/ink20.xml"/><Relationship Id="rId20" Type="http://schemas.openxmlformats.org/officeDocument/2006/relationships/customXml" Target="../ink/ink7.xml"/><Relationship Id="rId41"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1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9.png"/><Relationship Id="rId7" Type="http://schemas.openxmlformats.org/officeDocument/2006/relationships/customXml" Target="../ink/ink25.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5.png"/><Relationship Id="rId5" Type="http://schemas.openxmlformats.org/officeDocument/2006/relationships/image" Target="../media/image31.png"/><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3.png"/></Relationships>
</file>

<file path=ppt/slides/_rels/slide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0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7C27B-0196-153E-AB12-2C21D72F7EB1}"/>
              </a:ext>
            </a:extLst>
          </p:cNvPr>
          <p:cNvSpPr>
            <a:spLocks noGrp="1"/>
          </p:cNvSpPr>
          <p:nvPr>
            <p:ph type="title"/>
          </p:nvPr>
        </p:nvSpPr>
        <p:spPr>
          <a:xfrm>
            <a:off x="838200" y="557189"/>
            <a:ext cx="10515600" cy="1110537"/>
          </a:xfrm>
        </p:spPr>
        <p:txBody>
          <a:bodyPr vert="horz" lIns="91440" tIns="45720" rIns="91440" bIns="45720" rtlCol="0" anchor="ctr">
            <a:normAutofit/>
          </a:bodyPr>
          <a:lstStyle/>
          <a:p>
            <a:r>
              <a:rPr lang="en-US" sz="3600" kern="1200" dirty="0">
                <a:solidFill>
                  <a:schemeClr val="tx1"/>
                </a:solidFill>
                <a:latin typeface="+mj-lt"/>
                <a:ea typeface="+mj-ea"/>
                <a:cs typeface="+mj-cs"/>
              </a:rPr>
              <a:t>Pinhole camera model &amp; Homogeneous coordinates </a:t>
            </a:r>
            <a:br>
              <a:rPr lang="en-US" sz="3600" kern="1200" dirty="0">
                <a:solidFill>
                  <a:schemeClr val="tx1"/>
                </a:solidFill>
                <a:latin typeface="+mj-lt"/>
                <a:ea typeface="+mj-ea"/>
                <a:cs typeface="+mj-cs"/>
              </a:rPr>
            </a:br>
            <a:r>
              <a:rPr lang="en-US" sz="3600" kern="1200" dirty="0">
                <a:solidFill>
                  <a:schemeClr val="tx1"/>
                </a:solidFill>
                <a:latin typeface="+mj-lt"/>
                <a:ea typeface="+mj-ea"/>
                <a:cs typeface="+mj-cs"/>
              </a:rPr>
              <a:t>q = K[</a:t>
            </a:r>
            <a:r>
              <a:rPr lang="en-US" sz="3600" kern="1200" dirty="0" err="1">
                <a:solidFill>
                  <a:schemeClr val="tx1"/>
                </a:solidFill>
                <a:latin typeface="+mj-lt"/>
                <a:ea typeface="+mj-ea"/>
                <a:cs typeface="+mj-cs"/>
              </a:rPr>
              <a:t>R|t</a:t>
            </a:r>
            <a:r>
              <a:rPr lang="en-US" sz="3600" kern="1200" dirty="0">
                <a:solidFill>
                  <a:schemeClr val="tx1"/>
                </a:solidFill>
                <a:latin typeface="+mj-lt"/>
                <a:ea typeface="+mj-ea"/>
                <a:cs typeface="+mj-cs"/>
              </a:rPr>
              <a:t>]Q = PQ</a:t>
            </a:r>
          </a:p>
        </p:txBody>
      </p:sp>
      <p:pic>
        <p:nvPicPr>
          <p:cNvPr id="7" name="Picture 6" descr="Chart&#10;&#10;Description automatically generated">
            <a:extLst>
              <a:ext uri="{FF2B5EF4-FFF2-40B4-BE49-F238E27FC236}">
                <a16:creationId xmlns:a16="http://schemas.microsoft.com/office/drawing/2014/main" id="{237C7F6A-0724-2A6F-A38A-22260DEED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22161"/>
            <a:ext cx="2710448" cy="2590709"/>
          </a:xfrm>
          <a:prstGeom prst="rect">
            <a:avLst/>
          </a:prstGeom>
        </p:spPr>
      </p:pic>
      <p:pic>
        <p:nvPicPr>
          <p:cNvPr id="5" name="Content Placeholder 4" descr="Icon&#10;&#10;Description automatically generated">
            <a:extLst>
              <a:ext uri="{FF2B5EF4-FFF2-40B4-BE49-F238E27FC236}">
                <a16:creationId xmlns:a16="http://schemas.microsoft.com/office/drawing/2014/main" id="{668E9B47-89E1-82C1-FA43-18FD755D45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5164" y="1834939"/>
            <a:ext cx="3151818" cy="2056976"/>
          </a:xfrm>
          <a:prstGeom prst="rect">
            <a:avLst/>
          </a:prstGeom>
        </p:spPr>
      </p:pic>
      <p:pic>
        <p:nvPicPr>
          <p:cNvPr id="14" name="Picture 13">
            <a:extLst>
              <a:ext uri="{FF2B5EF4-FFF2-40B4-BE49-F238E27FC236}">
                <a16:creationId xmlns:a16="http://schemas.microsoft.com/office/drawing/2014/main" id="{A02699CD-8AED-E245-9905-499882A0DBE5}"/>
              </a:ext>
            </a:extLst>
          </p:cNvPr>
          <p:cNvPicPr>
            <a:picLocks noChangeAspect="1"/>
          </p:cNvPicPr>
          <p:nvPr/>
        </p:nvPicPr>
        <p:blipFill>
          <a:blip r:embed="rId4"/>
          <a:stretch>
            <a:fillRect/>
          </a:stretch>
        </p:blipFill>
        <p:spPr>
          <a:xfrm>
            <a:off x="8388815" y="1834939"/>
            <a:ext cx="3391231" cy="2056976"/>
          </a:xfrm>
          <a:prstGeom prst="rect">
            <a:avLst/>
          </a:prstGeom>
        </p:spPr>
      </p:pic>
      <p:pic>
        <p:nvPicPr>
          <p:cNvPr id="6" name="Picture 5">
            <a:extLst>
              <a:ext uri="{FF2B5EF4-FFF2-40B4-BE49-F238E27FC236}">
                <a16:creationId xmlns:a16="http://schemas.microsoft.com/office/drawing/2014/main" id="{D5E7CB4B-9DFE-4F00-921A-6AA364069ED0}"/>
              </a:ext>
            </a:extLst>
          </p:cNvPr>
          <p:cNvPicPr>
            <a:picLocks noChangeAspect="1"/>
          </p:cNvPicPr>
          <p:nvPr/>
        </p:nvPicPr>
        <p:blipFill>
          <a:blip r:embed="rId5"/>
          <a:stretch>
            <a:fillRect/>
          </a:stretch>
        </p:blipFill>
        <p:spPr>
          <a:xfrm>
            <a:off x="198740" y="4063630"/>
            <a:ext cx="3792797" cy="2019664"/>
          </a:xfrm>
          <a:prstGeom prst="rect">
            <a:avLst/>
          </a:prstGeom>
        </p:spPr>
      </p:pic>
      <p:pic>
        <p:nvPicPr>
          <p:cNvPr id="9" name="Picture 8">
            <a:extLst>
              <a:ext uri="{FF2B5EF4-FFF2-40B4-BE49-F238E27FC236}">
                <a16:creationId xmlns:a16="http://schemas.microsoft.com/office/drawing/2014/main" id="{A7D9C890-FE1B-2111-6730-A4E2C0D4B2E7}"/>
              </a:ext>
            </a:extLst>
          </p:cNvPr>
          <p:cNvPicPr>
            <a:picLocks noChangeAspect="1"/>
          </p:cNvPicPr>
          <p:nvPr/>
        </p:nvPicPr>
        <p:blipFill>
          <a:blip r:embed="rId6"/>
          <a:stretch>
            <a:fillRect/>
          </a:stretch>
        </p:blipFill>
        <p:spPr>
          <a:xfrm>
            <a:off x="4194675" y="4063630"/>
            <a:ext cx="3792797" cy="1981736"/>
          </a:xfrm>
          <a:prstGeom prst="rect">
            <a:avLst/>
          </a:prstGeom>
        </p:spPr>
      </p:pic>
      <p:pic>
        <p:nvPicPr>
          <p:cNvPr id="11" name="Picture 10">
            <a:extLst>
              <a:ext uri="{FF2B5EF4-FFF2-40B4-BE49-F238E27FC236}">
                <a16:creationId xmlns:a16="http://schemas.microsoft.com/office/drawing/2014/main" id="{55E0EC2D-29A6-3A5E-1A51-3FF01479A068}"/>
              </a:ext>
            </a:extLst>
          </p:cNvPr>
          <p:cNvPicPr>
            <a:picLocks noChangeAspect="1"/>
          </p:cNvPicPr>
          <p:nvPr/>
        </p:nvPicPr>
        <p:blipFill>
          <a:blip r:embed="rId7"/>
          <a:stretch>
            <a:fillRect/>
          </a:stretch>
        </p:blipFill>
        <p:spPr>
          <a:xfrm>
            <a:off x="8188032" y="4063630"/>
            <a:ext cx="3792797" cy="1668830"/>
          </a:xfrm>
          <a:prstGeom prst="rect">
            <a:avLst/>
          </a:prstGeom>
        </p:spPr>
      </p:pic>
      <p:grpSp>
        <p:nvGrpSpPr>
          <p:cNvPr id="20" name="Group 19">
            <a:extLst>
              <a:ext uri="{FF2B5EF4-FFF2-40B4-BE49-F238E27FC236}">
                <a16:creationId xmlns:a16="http://schemas.microsoft.com/office/drawing/2014/main" id="{FF642E2A-D582-7CF4-37E2-D9B9AA5FDFE2}"/>
              </a:ext>
            </a:extLst>
          </p:cNvPr>
          <p:cNvGrpSpPr/>
          <p:nvPr/>
        </p:nvGrpSpPr>
        <p:grpSpPr>
          <a:xfrm>
            <a:off x="10360242" y="4624497"/>
            <a:ext cx="3240" cy="103320"/>
            <a:chOff x="10360242" y="4624497"/>
            <a:chExt cx="3240" cy="103320"/>
          </a:xfrm>
        </p:grpSpPr>
        <mc:AlternateContent xmlns:mc="http://schemas.openxmlformats.org/markup-compatibility/2006">
          <mc:Choice xmlns:p14="http://schemas.microsoft.com/office/powerpoint/2010/main" Requires="p14">
            <p:contentPart p14:bwMode="auto" r:id="rId8">
              <p14:nvContentPartPr>
                <p14:cNvPr id="18" name="Ink 17">
                  <a:extLst>
                    <a:ext uri="{FF2B5EF4-FFF2-40B4-BE49-F238E27FC236}">
                      <a16:creationId xmlns:a16="http://schemas.microsoft.com/office/drawing/2014/main" id="{407E69F1-7E37-8111-CDEE-FFA59FA8BF98}"/>
                    </a:ext>
                  </a:extLst>
                </p14:cNvPr>
                <p14:cNvContentPartPr/>
                <p14:nvPr/>
              </p14:nvContentPartPr>
              <p14:xfrm>
                <a:off x="10363122" y="4624497"/>
                <a:ext cx="360" cy="79200"/>
              </p14:xfrm>
            </p:contentPart>
          </mc:Choice>
          <mc:Fallback>
            <p:pic>
              <p:nvPicPr>
                <p:cNvPr id="18" name="Ink 17">
                  <a:extLst>
                    <a:ext uri="{FF2B5EF4-FFF2-40B4-BE49-F238E27FC236}">
                      <a16:creationId xmlns:a16="http://schemas.microsoft.com/office/drawing/2014/main" id="{407E69F1-7E37-8111-CDEE-FFA59FA8BF98}"/>
                    </a:ext>
                  </a:extLst>
                </p:cNvPr>
                <p:cNvPicPr/>
                <p:nvPr/>
              </p:nvPicPr>
              <p:blipFill>
                <a:blip r:embed="rId9"/>
                <a:stretch>
                  <a:fillRect/>
                </a:stretch>
              </p:blipFill>
              <p:spPr>
                <a:xfrm>
                  <a:off x="10354122" y="4615857"/>
                  <a:ext cx="1800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9" name="Ink 18">
                  <a:extLst>
                    <a:ext uri="{FF2B5EF4-FFF2-40B4-BE49-F238E27FC236}">
                      <a16:creationId xmlns:a16="http://schemas.microsoft.com/office/drawing/2014/main" id="{97D9777F-D2DC-9713-88C7-AF6BD97C5B11}"/>
                    </a:ext>
                  </a:extLst>
                </p14:cNvPr>
                <p14:cNvContentPartPr/>
                <p14:nvPr/>
              </p14:nvContentPartPr>
              <p14:xfrm>
                <a:off x="10360242" y="4671297"/>
                <a:ext cx="2880" cy="56520"/>
              </p14:xfrm>
            </p:contentPart>
          </mc:Choice>
          <mc:Fallback>
            <p:pic>
              <p:nvPicPr>
                <p:cNvPr id="19" name="Ink 18">
                  <a:extLst>
                    <a:ext uri="{FF2B5EF4-FFF2-40B4-BE49-F238E27FC236}">
                      <a16:creationId xmlns:a16="http://schemas.microsoft.com/office/drawing/2014/main" id="{97D9777F-D2DC-9713-88C7-AF6BD97C5B11}"/>
                    </a:ext>
                  </a:extLst>
                </p:cNvPr>
                <p:cNvPicPr/>
                <p:nvPr/>
              </p:nvPicPr>
              <p:blipFill>
                <a:blip r:embed="rId11"/>
                <a:stretch>
                  <a:fillRect/>
                </a:stretch>
              </p:blipFill>
              <p:spPr>
                <a:xfrm>
                  <a:off x="10351602" y="4662297"/>
                  <a:ext cx="20520" cy="74160"/>
                </a:xfrm>
                <a:prstGeom prst="rect">
                  <a:avLst/>
                </a:prstGeom>
              </p:spPr>
            </p:pic>
          </mc:Fallback>
        </mc:AlternateContent>
      </p:grpSp>
      <p:grpSp>
        <p:nvGrpSpPr>
          <p:cNvPr id="24" name="Group 23">
            <a:extLst>
              <a:ext uri="{FF2B5EF4-FFF2-40B4-BE49-F238E27FC236}">
                <a16:creationId xmlns:a16="http://schemas.microsoft.com/office/drawing/2014/main" id="{042F8035-A6B8-173B-E409-326309AFB810}"/>
              </a:ext>
            </a:extLst>
          </p:cNvPr>
          <p:cNvGrpSpPr/>
          <p:nvPr/>
        </p:nvGrpSpPr>
        <p:grpSpPr>
          <a:xfrm>
            <a:off x="11270322" y="4333257"/>
            <a:ext cx="159840" cy="358560"/>
            <a:chOff x="11270322" y="4333257"/>
            <a:chExt cx="159840" cy="358560"/>
          </a:xfrm>
        </p:grpSpPr>
        <mc:AlternateContent xmlns:mc="http://schemas.openxmlformats.org/markup-compatibility/2006">
          <mc:Choice xmlns:p14="http://schemas.microsoft.com/office/powerpoint/2010/main" Requires="p14">
            <p:contentPart p14:bwMode="auto" r:id="rId12">
              <p14:nvContentPartPr>
                <p14:cNvPr id="21" name="Ink 20">
                  <a:extLst>
                    <a:ext uri="{FF2B5EF4-FFF2-40B4-BE49-F238E27FC236}">
                      <a16:creationId xmlns:a16="http://schemas.microsoft.com/office/drawing/2014/main" id="{46EF8065-1894-F6C7-CBB0-57EB0F7DF2EA}"/>
                    </a:ext>
                  </a:extLst>
                </p14:cNvPr>
                <p14:cNvContentPartPr/>
                <p14:nvPr/>
              </p14:nvContentPartPr>
              <p14:xfrm>
                <a:off x="11414682" y="4333257"/>
                <a:ext cx="15480" cy="358560"/>
              </p14:xfrm>
            </p:contentPart>
          </mc:Choice>
          <mc:Fallback>
            <p:pic>
              <p:nvPicPr>
                <p:cNvPr id="21" name="Ink 20">
                  <a:extLst>
                    <a:ext uri="{FF2B5EF4-FFF2-40B4-BE49-F238E27FC236}">
                      <a16:creationId xmlns:a16="http://schemas.microsoft.com/office/drawing/2014/main" id="{46EF8065-1894-F6C7-CBB0-57EB0F7DF2EA}"/>
                    </a:ext>
                  </a:extLst>
                </p:cNvPr>
                <p:cNvPicPr/>
                <p:nvPr/>
              </p:nvPicPr>
              <p:blipFill>
                <a:blip r:embed="rId13"/>
                <a:stretch>
                  <a:fillRect/>
                </a:stretch>
              </p:blipFill>
              <p:spPr>
                <a:xfrm>
                  <a:off x="11406042" y="4324257"/>
                  <a:ext cx="33120" cy="376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2" name="Ink 21">
                  <a:extLst>
                    <a:ext uri="{FF2B5EF4-FFF2-40B4-BE49-F238E27FC236}">
                      <a16:creationId xmlns:a16="http://schemas.microsoft.com/office/drawing/2014/main" id="{D8DF5DD8-33ED-CF29-A496-A723A2664CEC}"/>
                    </a:ext>
                  </a:extLst>
                </p14:cNvPr>
                <p14:cNvContentPartPr/>
                <p14:nvPr/>
              </p14:nvContentPartPr>
              <p14:xfrm>
                <a:off x="11270322" y="4412457"/>
                <a:ext cx="79560" cy="98280"/>
              </p14:xfrm>
            </p:contentPart>
          </mc:Choice>
          <mc:Fallback>
            <p:pic>
              <p:nvPicPr>
                <p:cNvPr id="22" name="Ink 21">
                  <a:extLst>
                    <a:ext uri="{FF2B5EF4-FFF2-40B4-BE49-F238E27FC236}">
                      <a16:creationId xmlns:a16="http://schemas.microsoft.com/office/drawing/2014/main" id="{D8DF5DD8-33ED-CF29-A496-A723A2664CEC}"/>
                    </a:ext>
                  </a:extLst>
                </p:cNvPr>
                <p:cNvPicPr/>
                <p:nvPr/>
              </p:nvPicPr>
              <p:blipFill>
                <a:blip r:embed="rId15"/>
                <a:stretch>
                  <a:fillRect/>
                </a:stretch>
              </p:blipFill>
              <p:spPr>
                <a:xfrm>
                  <a:off x="11261322" y="4403457"/>
                  <a:ext cx="9720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3" name="Ink 22">
                  <a:extLst>
                    <a:ext uri="{FF2B5EF4-FFF2-40B4-BE49-F238E27FC236}">
                      <a16:creationId xmlns:a16="http://schemas.microsoft.com/office/drawing/2014/main" id="{DC0FCC0D-CB87-0A9F-03B0-8AB6A5D2E93B}"/>
                    </a:ext>
                  </a:extLst>
                </p14:cNvPr>
                <p14:cNvContentPartPr/>
                <p14:nvPr/>
              </p14:nvContentPartPr>
              <p14:xfrm>
                <a:off x="11272122" y="4512177"/>
                <a:ext cx="12240" cy="100440"/>
              </p14:xfrm>
            </p:contentPart>
          </mc:Choice>
          <mc:Fallback>
            <p:pic>
              <p:nvPicPr>
                <p:cNvPr id="23" name="Ink 22">
                  <a:extLst>
                    <a:ext uri="{FF2B5EF4-FFF2-40B4-BE49-F238E27FC236}">
                      <a16:creationId xmlns:a16="http://schemas.microsoft.com/office/drawing/2014/main" id="{DC0FCC0D-CB87-0A9F-03B0-8AB6A5D2E93B}"/>
                    </a:ext>
                  </a:extLst>
                </p:cNvPr>
                <p:cNvPicPr/>
                <p:nvPr/>
              </p:nvPicPr>
              <p:blipFill>
                <a:blip r:embed="rId17"/>
                <a:stretch>
                  <a:fillRect/>
                </a:stretch>
              </p:blipFill>
              <p:spPr>
                <a:xfrm>
                  <a:off x="11263482" y="4503177"/>
                  <a:ext cx="29880" cy="118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60" name="Ink 59">
                <a:extLst>
                  <a:ext uri="{FF2B5EF4-FFF2-40B4-BE49-F238E27FC236}">
                    <a16:creationId xmlns:a16="http://schemas.microsoft.com/office/drawing/2014/main" id="{511F098A-CAF7-3748-BB53-CAAFA9C9DEE7}"/>
                  </a:ext>
                </a:extLst>
              </p14:cNvPr>
              <p14:cNvContentPartPr/>
              <p14:nvPr/>
            </p14:nvContentPartPr>
            <p14:xfrm>
              <a:off x="11191122" y="5479497"/>
              <a:ext cx="423000" cy="20160"/>
            </p14:xfrm>
          </p:contentPart>
        </mc:Choice>
        <mc:Fallback>
          <p:pic>
            <p:nvPicPr>
              <p:cNvPr id="60" name="Ink 59">
                <a:extLst>
                  <a:ext uri="{FF2B5EF4-FFF2-40B4-BE49-F238E27FC236}">
                    <a16:creationId xmlns:a16="http://schemas.microsoft.com/office/drawing/2014/main" id="{511F098A-CAF7-3748-BB53-CAAFA9C9DEE7}"/>
                  </a:ext>
                </a:extLst>
              </p:cNvPr>
              <p:cNvPicPr/>
              <p:nvPr/>
            </p:nvPicPr>
            <p:blipFill>
              <a:blip r:embed="rId19"/>
              <a:stretch>
                <a:fillRect/>
              </a:stretch>
            </p:blipFill>
            <p:spPr>
              <a:xfrm>
                <a:off x="11182482" y="5470497"/>
                <a:ext cx="440640" cy="37800"/>
              </a:xfrm>
              <a:prstGeom prst="rect">
                <a:avLst/>
              </a:prstGeom>
            </p:spPr>
          </p:pic>
        </mc:Fallback>
      </mc:AlternateContent>
      <p:grpSp>
        <p:nvGrpSpPr>
          <p:cNvPr id="73" name="Group 72">
            <a:extLst>
              <a:ext uri="{FF2B5EF4-FFF2-40B4-BE49-F238E27FC236}">
                <a16:creationId xmlns:a16="http://schemas.microsoft.com/office/drawing/2014/main" id="{016D9741-53B7-1F46-CB2D-2ECC4981A459}"/>
              </a:ext>
            </a:extLst>
          </p:cNvPr>
          <p:cNvGrpSpPr/>
          <p:nvPr/>
        </p:nvGrpSpPr>
        <p:grpSpPr>
          <a:xfrm>
            <a:off x="10786842" y="5179671"/>
            <a:ext cx="761893" cy="661626"/>
            <a:chOff x="10786842" y="5179671"/>
            <a:chExt cx="761893" cy="661626"/>
          </a:xfrm>
        </p:grpSpPr>
        <mc:AlternateContent xmlns:mc="http://schemas.openxmlformats.org/markup-compatibility/2006">
          <mc:Choice xmlns:p14="http://schemas.microsoft.com/office/powerpoint/2010/main" Requires="p14">
            <p:contentPart p14:bwMode="auto" r:id="rId20">
              <p14:nvContentPartPr>
                <p14:cNvPr id="32" name="Ink 31">
                  <a:extLst>
                    <a:ext uri="{FF2B5EF4-FFF2-40B4-BE49-F238E27FC236}">
                      <a16:creationId xmlns:a16="http://schemas.microsoft.com/office/drawing/2014/main" id="{F95A4770-9EC1-E629-9A35-80727EB77022}"/>
                    </a:ext>
                  </a:extLst>
                </p14:cNvPr>
                <p14:cNvContentPartPr/>
                <p14:nvPr/>
              </p14:nvContentPartPr>
              <p14:xfrm>
                <a:off x="10786842" y="5433057"/>
                <a:ext cx="33120" cy="263520"/>
              </p14:xfrm>
            </p:contentPart>
          </mc:Choice>
          <mc:Fallback>
            <p:pic>
              <p:nvPicPr>
                <p:cNvPr id="32" name="Ink 31">
                  <a:extLst>
                    <a:ext uri="{FF2B5EF4-FFF2-40B4-BE49-F238E27FC236}">
                      <a16:creationId xmlns:a16="http://schemas.microsoft.com/office/drawing/2014/main" id="{F95A4770-9EC1-E629-9A35-80727EB77022}"/>
                    </a:ext>
                  </a:extLst>
                </p:cNvPr>
                <p:cNvPicPr/>
                <p:nvPr/>
              </p:nvPicPr>
              <p:blipFill>
                <a:blip r:embed="rId21"/>
                <a:stretch>
                  <a:fillRect/>
                </a:stretch>
              </p:blipFill>
              <p:spPr>
                <a:xfrm>
                  <a:off x="10778202" y="5424057"/>
                  <a:ext cx="5076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3" name="Ink 32">
                  <a:extLst>
                    <a:ext uri="{FF2B5EF4-FFF2-40B4-BE49-F238E27FC236}">
                      <a16:creationId xmlns:a16="http://schemas.microsoft.com/office/drawing/2014/main" id="{4FB587C8-6F47-793D-02F4-CC4963AFA0F6}"/>
                    </a:ext>
                  </a:extLst>
                </p14:cNvPr>
                <p14:cNvContentPartPr/>
                <p14:nvPr/>
              </p14:nvContentPartPr>
              <p14:xfrm>
                <a:off x="10813482" y="5414697"/>
                <a:ext cx="80640" cy="111960"/>
              </p14:xfrm>
            </p:contentPart>
          </mc:Choice>
          <mc:Fallback>
            <p:pic>
              <p:nvPicPr>
                <p:cNvPr id="33" name="Ink 32">
                  <a:extLst>
                    <a:ext uri="{FF2B5EF4-FFF2-40B4-BE49-F238E27FC236}">
                      <a16:creationId xmlns:a16="http://schemas.microsoft.com/office/drawing/2014/main" id="{4FB587C8-6F47-793D-02F4-CC4963AFA0F6}"/>
                    </a:ext>
                  </a:extLst>
                </p:cNvPr>
                <p:cNvPicPr/>
                <p:nvPr/>
              </p:nvPicPr>
              <p:blipFill>
                <a:blip r:embed="rId23"/>
                <a:stretch>
                  <a:fillRect/>
                </a:stretch>
              </p:blipFill>
              <p:spPr>
                <a:xfrm>
                  <a:off x="10804842" y="5406057"/>
                  <a:ext cx="9828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5" name="Ink 34">
                  <a:extLst>
                    <a:ext uri="{FF2B5EF4-FFF2-40B4-BE49-F238E27FC236}">
                      <a16:creationId xmlns:a16="http://schemas.microsoft.com/office/drawing/2014/main" id="{8AEAADE5-236F-BF13-088C-6AF846783F31}"/>
                    </a:ext>
                  </a:extLst>
                </p14:cNvPr>
                <p14:cNvContentPartPr/>
                <p14:nvPr/>
              </p14:nvContentPartPr>
              <p14:xfrm>
                <a:off x="10865322" y="5631777"/>
                <a:ext cx="153000" cy="209520"/>
              </p14:xfrm>
            </p:contentPart>
          </mc:Choice>
          <mc:Fallback>
            <p:pic>
              <p:nvPicPr>
                <p:cNvPr id="35" name="Ink 34">
                  <a:extLst>
                    <a:ext uri="{FF2B5EF4-FFF2-40B4-BE49-F238E27FC236}">
                      <a16:creationId xmlns:a16="http://schemas.microsoft.com/office/drawing/2014/main" id="{8AEAADE5-236F-BF13-088C-6AF846783F31}"/>
                    </a:ext>
                  </a:extLst>
                </p:cNvPr>
                <p:cNvPicPr/>
                <p:nvPr/>
              </p:nvPicPr>
              <p:blipFill>
                <a:blip r:embed="rId25"/>
                <a:stretch>
                  <a:fillRect/>
                </a:stretch>
              </p:blipFill>
              <p:spPr>
                <a:xfrm>
                  <a:off x="10856682" y="5623137"/>
                  <a:ext cx="17064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7" name="Ink 36">
                  <a:extLst>
                    <a:ext uri="{FF2B5EF4-FFF2-40B4-BE49-F238E27FC236}">
                      <a16:creationId xmlns:a16="http://schemas.microsoft.com/office/drawing/2014/main" id="{D2CC6FA3-37A9-6375-41E4-32DA571E95C4}"/>
                    </a:ext>
                  </a:extLst>
                </p14:cNvPr>
                <p14:cNvContentPartPr/>
                <p14:nvPr/>
              </p14:nvContentPartPr>
              <p14:xfrm>
                <a:off x="10999242" y="5499297"/>
                <a:ext cx="92880" cy="6120"/>
              </p14:xfrm>
            </p:contentPart>
          </mc:Choice>
          <mc:Fallback>
            <p:pic>
              <p:nvPicPr>
                <p:cNvPr id="37" name="Ink 36">
                  <a:extLst>
                    <a:ext uri="{FF2B5EF4-FFF2-40B4-BE49-F238E27FC236}">
                      <a16:creationId xmlns:a16="http://schemas.microsoft.com/office/drawing/2014/main" id="{D2CC6FA3-37A9-6375-41E4-32DA571E95C4}"/>
                    </a:ext>
                  </a:extLst>
                </p:cNvPr>
                <p:cNvPicPr/>
                <p:nvPr/>
              </p:nvPicPr>
              <p:blipFill>
                <a:blip r:embed="rId27"/>
                <a:stretch>
                  <a:fillRect/>
                </a:stretch>
              </p:blipFill>
              <p:spPr>
                <a:xfrm>
                  <a:off x="10990242" y="5490657"/>
                  <a:ext cx="11052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1" name="Ink 40">
                  <a:extLst>
                    <a:ext uri="{FF2B5EF4-FFF2-40B4-BE49-F238E27FC236}">
                      <a16:creationId xmlns:a16="http://schemas.microsoft.com/office/drawing/2014/main" id="{D7472AD7-55F9-264B-1A94-CBF20B72F577}"/>
                    </a:ext>
                  </a:extLst>
                </p14:cNvPr>
                <p14:cNvContentPartPr/>
                <p14:nvPr/>
              </p14:nvContentPartPr>
              <p14:xfrm>
                <a:off x="10985922" y="5548257"/>
                <a:ext cx="121320" cy="5040"/>
              </p14:xfrm>
            </p:contentPart>
          </mc:Choice>
          <mc:Fallback>
            <p:pic>
              <p:nvPicPr>
                <p:cNvPr id="41" name="Ink 40">
                  <a:extLst>
                    <a:ext uri="{FF2B5EF4-FFF2-40B4-BE49-F238E27FC236}">
                      <a16:creationId xmlns:a16="http://schemas.microsoft.com/office/drawing/2014/main" id="{D7472AD7-55F9-264B-1A94-CBF20B72F577}"/>
                    </a:ext>
                  </a:extLst>
                </p:cNvPr>
                <p:cNvPicPr/>
                <p:nvPr/>
              </p:nvPicPr>
              <p:blipFill>
                <a:blip r:embed="rId29"/>
                <a:stretch>
                  <a:fillRect/>
                </a:stretch>
              </p:blipFill>
              <p:spPr>
                <a:xfrm>
                  <a:off x="10976922" y="5539617"/>
                  <a:ext cx="13896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1" name="Ink 50">
                  <a:extLst>
                    <a:ext uri="{FF2B5EF4-FFF2-40B4-BE49-F238E27FC236}">
                      <a16:creationId xmlns:a16="http://schemas.microsoft.com/office/drawing/2014/main" id="{D343C643-058A-34AF-F5B7-3F372458CCE0}"/>
                    </a:ext>
                  </a:extLst>
                </p14:cNvPr>
                <p14:cNvContentPartPr/>
                <p14:nvPr/>
              </p14:nvContentPartPr>
              <p14:xfrm>
                <a:off x="11255562" y="5196177"/>
                <a:ext cx="37080" cy="275040"/>
              </p14:xfrm>
            </p:contentPart>
          </mc:Choice>
          <mc:Fallback>
            <p:pic>
              <p:nvPicPr>
                <p:cNvPr id="51" name="Ink 50">
                  <a:extLst>
                    <a:ext uri="{FF2B5EF4-FFF2-40B4-BE49-F238E27FC236}">
                      <a16:creationId xmlns:a16="http://schemas.microsoft.com/office/drawing/2014/main" id="{D343C643-058A-34AF-F5B7-3F372458CCE0}"/>
                    </a:ext>
                  </a:extLst>
                </p:cNvPr>
                <p:cNvPicPr/>
                <p:nvPr/>
              </p:nvPicPr>
              <p:blipFill>
                <a:blip r:embed="rId31"/>
                <a:stretch>
                  <a:fillRect/>
                </a:stretch>
              </p:blipFill>
              <p:spPr>
                <a:xfrm>
                  <a:off x="11246562" y="5187537"/>
                  <a:ext cx="5472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4" name="Ink 53">
                  <a:extLst>
                    <a:ext uri="{FF2B5EF4-FFF2-40B4-BE49-F238E27FC236}">
                      <a16:creationId xmlns:a16="http://schemas.microsoft.com/office/drawing/2014/main" id="{E05CF6AC-74C4-41D8-A1AE-6850A5C74E37}"/>
                    </a:ext>
                  </a:extLst>
                </p14:cNvPr>
                <p14:cNvContentPartPr/>
                <p14:nvPr/>
              </p14:nvContentPartPr>
              <p14:xfrm>
                <a:off x="11184642" y="5347017"/>
                <a:ext cx="158760" cy="47160"/>
              </p14:xfrm>
            </p:contentPart>
          </mc:Choice>
          <mc:Fallback>
            <p:pic>
              <p:nvPicPr>
                <p:cNvPr id="54" name="Ink 53">
                  <a:extLst>
                    <a:ext uri="{FF2B5EF4-FFF2-40B4-BE49-F238E27FC236}">
                      <a16:creationId xmlns:a16="http://schemas.microsoft.com/office/drawing/2014/main" id="{E05CF6AC-74C4-41D8-A1AE-6850A5C74E37}"/>
                    </a:ext>
                  </a:extLst>
                </p:cNvPr>
                <p:cNvPicPr/>
                <p:nvPr/>
              </p:nvPicPr>
              <p:blipFill>
                <a:blip r:embed="rId33"/>
                <a:stretch>
                  <a:fillRect/>
                </a:stretch>
              </p:blipFill>
              <p:spPr>
                <a:xfrm>
                  <a:off x="11176002" y="5338017"/>
                  <a:ext cx="17640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4" name="Ink 63">
                  <a:extLst>
                    <a:ext uri="{FF2B5EF4-FFF2-40B4-BE49-F238E27FC236}">
                      <a16:creationId xmlns:a16="http://schemas.microsoft.com/office/drawing/2014/main" id="{45BE0DEB-31E4-80CB-138E-561EDCCB92C2}"/>
                    </a:ext>
                  </a:extLst>
                </p14:cNvPr>
                <p14:cNvContentPartPr/>
                <p14:nvPr/>
              </p14:nvContentPartPr>
              <p14:xfrm>
                <a:off x="11323602" y="5559057"/>
                <a:ext cx="360" cy="144000"/>
              </p14:xfrm>
            </p:contentPart>
          </mc:Choice>
          <mc:Fallback>
            <p:pic>
              <p:nvPicPr>
                <p:cNvPr id="64" name="Ink 63">
                  <a:extLst>
                    <a:ext uri="{FF2B5EF4-FFF2-40B4-BE49-F238E27FC236}">
                      <a16:creationId xmlns:a16="http://schemas.microsoft.com/office/drawing/2014/main" id="{45BE0DEB-31E4-80CB-138E-561EDCCB92C2}"/>
                    </a:ext>
                  </a:extLst>
                </p:cNvPr>
                <p:cNvPicPr/>
                <p:nvPr/>
              </p:nvPicPr>
              <p:blipFill>
                <a:blip r:embed="rId35"/>
                <a:stretch>
                  <a:fillRect/>
                </a:stretch>
              </p:blipFill>
              <p:spPr>
                <a:xfrm>
                  <a:off x="11314962" y="5550057"/>
                  <a:ext cx="1800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65" name="Ink 64">
                  <a:extLst>
                    <a:ext uri="{FF2B5EF4-FFF2-40B4-BE49-F238E27FC236}">
                      <a16:creationId xmlns:a16="http://schemas.microsoft.com/office/drawing/2014/main" id="{760344A9-FF2A-8085-A4F0-A606162CB717}"/>
                    </a:ext>
                  </a:extLst>
                </p14:cNvPr>
                <p14:cNvContentPartPr/>
                <p14:nvPr/>
              </p14:nvContentPartPr>
              <p14:xfrm>
                <a:off x="11313882" y="5537097"/>
                <a:ext cx="92160" cy="77760"/>
              </p14:xfrm>
            </p:contentPart>
          </mc:Choice>
          <mc:Fallback>
            <p:pic>
              <p:nvPicPr>
                <p:cNvPr id="65" name="Ink 64">
                  <a:extLst>
                    <a:ext uri="{FF2B5EF4-FFF2-40B4-BE49-F238E27FC236}">
                      <a16:creationId xmlns:a16="http://schemas.microsoft.com/office/drawing/2014/main" id="{760344A9-FF2A-8085-A4F0-A606162CB717}"/>
                    </a:ext>
                  </a:extLst>
                </p:cNvPr>
                <p:cNvPicPr/>
                <p:nvPr/>
              </p:nvPicPr>
              <p:blipFill>
                <a:blip r:embed="rId37"/>
                <a:stretch>
                  <a:fillRect/>
                </a:stretch>
              </p:blipFill>
              <p:spPr>
                <a:xfrm>
                  <a:off x="11304882" y="5528457"/>
                  <a:ext cx="10980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66" name="Ink 65">
                  <a:extLst>
                    <a:ext uri="{FF2B5EF4-FFF2-40B4-BE49-F238E27FC236}">
                      <a16:creationId xmlns:a16="http://schemas.microsoft.com/office/drawing/2014/main" id="{8E3367C4-938E-1A83-AD37-B8A269470E44}"/>
                    </a:ext>
                  </a:extLst>
                </p14:cNvPr>
                <p14:cNvContentPartPr/>
                <p14:nvPr/>
              </p14:nvContentPartPr>
              <p14:xfrm>
                <a:off x="11383362" y="5638617"/>
                <a:ext cx="154800" cy="117360"/>
              </p14:xfrm>
            </p:contentPart>
          </mc:Choice>
          <mc:Fallback>
            <p:pic>
              <p:nvPicPr>
                <p:cNvPr id="66" name="Ink 65">
                  <a:extLst>
                    <a:ext uri="{FF2B5EF4-FFF2-40B4-BE49-F238E27FC236}">
                      <a16:creationId xmlns:a16="http://schemas.microsoft.com/office/drawing/2014/main" id="{8E3367C4-938E-1A83-AD37-B8A269470E44}"/>
                    </a:ext>
                  </a:extLst>
                </p:cNvPr>
                <p:cNvPicPr/>
                <p:nvPr/>
              </p:nvPicPr>
              <p:blipFill>
                <a:blip r:embed="rId39"/>
                <a:stretch>
                  <a:fillRect/>
                </a:stretch>
              </p:blipFill>
              <p:spPr>
                <a:xfrm>
                  <a:off x="11374722" y="5629977"/>
                  <a:ext cx="17244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68" name="Ink 67">
                  <a:extLst>
                    <a:ext uri="{FF2B5EF4-FFF2-40B4-BE49-F238E27FC236}">
                      <a16:creationId xmlns:a16="http://schemas.microsoft.com/office/drawing/2014/main" id="{4D53141F-052D-79F6-076D-C0ECC8A35097}"/>
                    </a:ext>
                  </a:extLst>
                </p14:cNvPr>
                <p14:cNvContentPartPr/>
                <p14:nvPr/>
              </p14:nvContentPartPr>
              <p14:xfrm>
                <a:off x="11382415" y="5204871"/>
                <a:ext cx="24120" cy="175680"/>
              </p14:xfrm>
            </p:contentPart>
          </mc:Choice>
          <mc:Fallback>
            <p:pic>
              <p:nvPicPr>
                <p:cNvPr id="68" name="Ink 67">
                  <a:extLst>
                    <a:ext uri="{FF2B5EF4-FFF2-40B4-BE49-F238E27FC236}">
                      <a16:creationId xmlns:a16="http://schemas.microsoft.com/office/drawing/2014/main" id="{4D53141F-052D-79F6-076D-C0ECC8A35097}"/>
                    </a:ext>
                  </a:extLst>
                </p:cNvPr>
                <p:cNvPicPr/>
                <p:nvPr/>
              </p:nvPicPr>
              <p:blipFill>
                <a:blip r:embed="rId41"/>
                <a:stretch>
                  <a:fillRect/>
                </a:stretch>
              </p:blipFill>
              <p:spPr>
                <a:xfrm>
                  <a:off x="11373775" y="5195871"/>
                  <a:ext cx="4176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71" name="Ink 70">
                  <a:extLst>
                    <a:ext uri="{FF2B5EF4-FFF2-40B4-BE49-F238E27FC236}">
                      <a16:creationId xmlns:a16="http://schemas.microsoft.com/office/drawing/2014/main" id="{6C055A1E-1EFC-F4DE-B522-8993EAD2573A}"/>
                    </a:ext>
                  </a:extLst>
                </p14:cNvPr>
                <p14:cNvContentPartPr/>
                <p14:nvPr/>
              </p14:nvContentPartPr>
              <p14:xfrm>
                <a:off x="11400415" y="5179671"/>
                <a:ext cx="93240" cy="81000"/>
              </p14:xfrm>
            </p:contentPart>
          </mc:Choice>
          <mc:Fallback>
            <p:pic>
              <p:nvPicPr>
                <p:cNvPr id="71" name="Ink 70">
                  <a:extLst>
                    <a:ext uri="{FF2B5EF4-FFF2-40B4-BE49-F238E27FC236}">
                      <a16:creationId xmlns:a16="http://schemas.microsoft.com/office/drawing/2014/main" id="{6C055A1E-1EFC-F4DE-B522-8993EAD2573A}"/>
                    </a:ext>
                  </a:extLst>
                </p:cNvPr>
                <p:cNvPicPr/>
                <p:nvPr/>
              </p:nvPicPr>
              <p:blipFill>
                <a:blip r:embed="rId43"/>
                <a:stretch>
                  <a:fillRect/>
                </a:stretch>
              </p:blipFill>
              <p:spPr>
                <a:xfrm>
                  <a:off x="11391775" y="5170671"/>
                  <a:ext cx="11088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72" name="Ink 71">
                  <a:extLst>
                    <a:ext uri="{FF2B5EF4-FFF2-40B4-BE49-F238E27FC236}">
                      <a16:creationId xmlns:a16="http://schemas.microsoft.com/office/drawing/2014/main" id="{528BE80C-7BE4-4632-3C97-91E3EAC1CEF9}"/>
                    </a:ext>
                  </a:extLst>
                </p14:cNvPr>
                <p14:cNvContentPartPr/>
                <p14:nvPr/>
              </p14:nvContentPartPr>
              <p14:xfrm>
                <a:off x="11469895" y="5351031"/>
                <a:ext cx="78840" cy="140400"/>
              </p14:xfrm>
            </p:contentPart>
          </mc:Choice>
          <mc:Fallback>
            <p:pic>
              <p:nvPicPr>
                <p:cNvPr id="72" name="Ink 71">
                  <a:extLst>
                    <a:ext uri="{FF2B5EF4-FFF2-40B4-BE49-F238E27FC236}">
                      <a16:creationId xmlns:a16="http://schemas.microsoft.com/office/drawing/2014/main" id="{528BE80C-7BE4-4632-3C97-91E3EAC1CEF9}"/>
                    </a:ext>
                  </a:extLst>
                </p:cNvPr>
                <p:cNvPicPr/>
                <p:nvPr/>
              </p:nvPicPr>
              <p:blipFill>
                <a:blip r:embed="rId45"/>
                <a:stretch>
                  <a:fillRect/>
                </a:stretch>
              </p:blipFill>
              <p:spPr>
                <a:xfrm>
                  <a:off x="11461255" y="5342031"/>
                  <a:ext cx="96480" cy="158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6">
            <p14:nvContentPartPr>
              <p14:cNvPr id="74" name="Ink 73">
                <a:extLst>
                  <a:ext uri="{FF2B5EF4-FFF2-40B4-BE49-F238E27FC236}">
                    <a16:creationId xmlns:a16="http://schemas.microsoft.com/office/drawing/2014/main" id="{083A738A-8E57-C833-8EFA-DBF5266958EF}"/>
                  </a:ext>
                </a:extLst>
              </p14:cNvPr>
              <p14:cNvContentPartPr/>
              <p14:nvPr/>
            </p14:nvContentPartPr>
            <p14:xfrm>
              <a:off x="2374700" y="3136320"/>
              <a:ext cx="360" cy="360"/>
            </p14:xfrm>
          </p:contentPart>
        </mc:Choice>
        <mc:Fallback>
          <p:pic>
            <p:nvPicPr>
              <p:cNvPr id="74" name="Ink 73">
                <a:extLst>
                  <a:ext uri="{FF2B5EF4-FFF2-40B4-BE49-F238E27FC236}">
                    <a16:creationId xmlns:a16="http://schemas.microsoft.com/office/drawing/2014/main" id="{083A738A-8E57-C833-8EFA-DBF5266958EF}"/>
                  </a:ext>
                </a:extLst>
              </p:cNvPr>
              <p:cNvPicPr/>
              <p:nvPr/>
            </p:nvPicPr>
            <p:blipFill>
              <a:blip r:embed="rId47"/>
              <a:stretch>
                <a:fillRect/>
              </a:stretch>
            </p:blipFill>
            <p:spPr>
              <a:xfrm>
                <a:off x="2365700" y="31273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75" name="Ink 74">
                <a:extLst>
                  <a:ext uri="{FF2B5EF4-FFF2-40B4-BE49-F238E27FC236}">
                    <a16:creationId xmlns:a16="http://schemas.microsoft.com/office/drawing/2014/main" id="{9153EC2C-987C-02B4-2608-98338EC83827}"/>
                  </a:ext>
                </a:extLst>
              </p14:cNvPr>
              <p14:cNvContentPartPr/>
              <p14:nvPr/>
            </p14:nvContentPartPr>
            <p14:xfrm>
              <a:off x="2399900" y="3034800"/>
              <a:ext cx="360" cy="360"/>
            </p14:xfrm>
          </p:contentPart>
        </mc:Choice>
        <mc:Fallback>
          <p:pic>
            <p:nvPicPr>
              <p:cNvPr id="75" name="Ink 74">
                <a:extLst>
                  <a:ext uri="{FF2B5EF4-FFF2-40B4-BE49-F238E27FC236}">
                    <a16:creationId xmlns:a16="http://schemas.microsoft.com/office/drawing/2014/main" id="{9153EC2C-987C-02B4-2608-98338EC83827}"/>
                  </a:ext>
                </a:extLst>
              </p:cNvPr>
              <p:cNvPicPr/>
              <p:nvPr/>
            </p:nvPicPr>
            <p:blipFill>
              <a:blip r:embed="rId49"/>
              <a:stretch>
                <a:fillRect/>
              </a:stretch>
            </p:blipFill>
            <p:spPr>
              <a:xfrm>
                <a:off x="2391260" y="30261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79" name="Ink 78">
                <a:extLst>
                  <a:ext uri="{FF2B5EF4-FFF2-40B4-BE49-F238E27FC236}">
                    <a16:creationId xmlns:a16="http://schemas.microsoft.com/office/drawing/2014/main" id="{4DB36866-2D01-BDCC-C9E4-96439D035652}"/>
                  </a:ext>
                </a:extLst>
              </p14:cNvPr>
              <p14:cNvContentPartPr/>
              <p14:nvPr/>
            </p14:nvContentPartPr>
            <p14:xfrm>
              <a:off x="7137140" y="6908760"/>
              <a:ext cx="360" cy="360"/>
            </p14:xfrm>
          </p:contentPart>
        </mc:Choice>
        <mc:Fallback>
          <p:pic>
            <p:nvPicPr>
              <p:cNvPr id="79" name="Ink 78">
                <a:extLst>
                  <a:ext uri="{FF2B5EF4-FFF2-40B4-BE49-F238E27FC236}">
                    <a16:creationId xmlns:a16="http://schemas.microsoft.com/office/drawing/2014/main" id="{4DB36866-2D01-BDCC-C9E4-96439D035652}"/>
                  </a:ext>
                </a:extLst>
              </p:cNvPr>
              <p:cNvPicPr/>
              <p:nvPr/>
            </p:nvPicPr>
            <p:blipFill>
              <a:blip r:embed="rId47"/>
              <a:stretch>
                <a:fillRect/>
              </a:stretch>
            </p:blipFill>
            <p:spPr>
              <a:xfrm>
                <a:off x="7128500" y="68997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80" name="Ink 79">
                <a:extLst>
                  <a:ext uri="{FF2B5EF4-FFF2-40B4-BE49-F238E27FC236}">
                    <a16:creationId xmlns:a16="http://schemas.microsoft.com/office/drawing/2014/main" id="{1D0A1EA7-85DF-8997-13A8-C873E9D38D2A}"/>
                  </a:ext>
                </a:extLst>
              </p14:cNvPr>
              <p14:cNvContentPartPr/>
              <p14:nvPr/>
            </p14:nvContentPartPr>
            <p14:xfrm>
              <a:off x="3974900" y="1041120"/>
              <a:ext cx="360" cy="360"/>
            </p14:xfrm>
          </p:contentPart>
        </mc:Choice>
        <mc:Fallback>
          <p:pic>
            <p:nvPicPr>
              <p:cNvPr id="80" name="Ink 79">
                <a:extLst>
                  <a:ext uri="{FF2B5EF4-FFF2-40B4-BE49-F238E27FC236}">
                    <a16:creationId xmlns:a16="http://schemas.microsoft.com/office/drawing/2014/main" id="{1D0A1EA7-85DF-8997-13A8-C873E9D38D2A}"/>
                  </a:ext>
                </a:extLst>
              </p:cNvPr>
              <p:cNvPicPr/>
              <p:nvPr/>
            </p:nvPicPr>
            <p:blipFill>
              <a:blip r:embed="rId47"/>
              <a:stretch>
                <a:fillRect/>
              </a:stretch>
            </p:blipFill>
            <p:spPr>
              <a:xfrm>
                <a:off x="3966260" y="10321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81" name="Ink 80">
                <a:extLst>
                  <a:ext uri="{FF2B5EF4-FFF2-40B4-BE49-F238E27FC236}">
                    <a16:creationId xmlns:a16="http://schemas.microsoft.com/office/drawing/2014/main" id="{46FF049A-C433-20BD-1C6B-4481B4EC8F45}"/>
                  </a:ext>
                </a:extLst>
              </p14:cNvPr>
              <p14:cNvContentPartPr/>
              <p14:nvPr/>
            </p14:nvContentPartPr>
            <p14:xfrm>
              <a:off x="3644780" y="862920"/>
              <a:ext cx="360" cy="360"/>
            </p14:xfrm>
          </p:contentPart>
        </mc:Choice>
        <mc:Fallback>
          <p:pic>
            <p:nvPicPr>
              <p:cNvPr id="81" name="Ink 80">
                <a:extLst>
                  <a:ext uri="{FF2B5EF4-FFF2-40B4-BE49-F238E27FC236}">
                    <a16:creationId xmlns:a16="http://schemas.microsoft.com/office/drawing/2014/main" id="{46FF049A-C433-20BD-1C6B-4481B4EC8F45}"/>
                  </a:ext>
                </a:extLst>
              </p:cNvPr>
              <p:cNvPicPr/>
              <p:nvPr/>
            </p:nvPicPr>
            <p:blipFill>
              <a:blip r:embed="rId47"/>
              <a:stretch>
                <a:fillRect/>
              </a:stretch>
            </p:blipFill>
            <p:spPr>
              <a:xfrm>
                <a:off x="3635780" y="854280"/>
                <a:ext cx="18000" cy="18000"/>
              </a:xfrm>
              <a:prstGeom prst="rect">
                <a:avLst/>
              </a:prstGeom>
            </p:spPr>
          </p:pic>
        </mc:Fallback>
      </mc:AlternateContent>
    </p:spTree>
    <p:extLst>
      <p:ext uri="{BB962C8B-B14F-4D97-AF65-F5344CB8AC3E}">
        <p14:creationId xmlns:p14="http://schemas.microsoft.com/office/powerpoint/2010/main" val="1142430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D462EE7E-14DF-497D-AE08-F6623DB88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13C403-6C89-CD60-A137-35D8EB3E2C28}"/>
              </a:ext>
            </a:extLst>
          </p:cNvPr>
          <p:cNvSpPr>
            <a:spLocks noGrp="1"/>
          </p:cNvSpPr>
          <p:nvPr>
            <p:ph type="title"/>
          </p:nvPr>
        </p:nvSpPr>
        <p:spPr>
          <a:xfrm>
            <a:off x="8624897" y="19617"/>
            <a:ext cx="3007446" cy="871923"/>
          </a:xfrm>
        </p:spPr>
        <p:txBody>
          <a:bodyPr>
            <a:normAutofit/>
          </a:bodyPr>
          <a:lstStyle/>
          <a:p>
            <a:r>
              <a:rPr lang="en-GB" sz="3600" dirty="0"/>
              <a:t>Image stitching</a:t>
            </a:r>
          </a:p>
        </p:txBody>
      </p:sp>
      <p:sp>
        <p:nvSpPr>
          <p:cNvPr id="40" name="Rectangle 39">
            <a:extLst>
              <a:ext uri="{FF2B5EF4-FFF2-40B4-BE49-F238E27FC236}">
                <a16:creationId xmlns:a16="http://schemas.microsoft.com/office/drawing/2014/main" id="{2FBF0AC7-1F73-4A5E-882F-8C2A41F1A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BA8E551-BCB5-7F91-DAA0-2618AF91E935}"/>
              </a:ext>
            </a:extLst>
          </p:cNvPr>
          <p:cNvPicPr>
            <a:picLocks noChangeAspect="1"/>
          </p:cNvPicPr>
          <p:nvPr/>
        </p:nvPicPr>
        <p:blipFill>
          <a:blip r:embed="rId2"/>
          <a:stretch>
            <a:fillRect/>
          </a:stretch>
        </p:blipFill>
        <p:spPr>
          <a:xfrm>
            <a:off x="202753" y="1296816"/>
            <a:ext cx="3544999" cy="4530350"/>
          </a:xfrm>
          <a:prstGeom prst="rect">
            <a:avLst/>
          </a:prstGeom>
          <a:effectLst>
            <a:outerShdw blurRad="406400" dist="317500" dir="5400000" sx="89000" sy="89000" rotWithShape="0">
              <a:prstClr val="black">
                <a:alpha val="15000"/>
              </a:prstClr>
            </a:outerShdw>
          </a:effectLst>
        </p:spPr>
      </p:pic>
      <p:pic>
        <p:nvPicPr>
          <p:cNvPr id="7" name="Picture 6">
            <a:extLst>
              <a:ext uri="{FF2B5EF4-FFF2-40B4-BE49-F238E27FC236}">
                <a16:creationId xmlns:a16="http://schemas.microsoft.com/office/drawing/2014/main" id="{62CA05C0-5D10-8F4E-ED40-A65349EA4BC2}"/>
              </a:ext>
            </a:extLst>
          </p:cNvPr>
          <p:cNvPicPr>
            <a:picLocks noChangeAspect="1"/>
          </p:cNvPicPr>
          <p:nvPr/>
        </p:nvPicPr>
        <p:blipFill>
          <a:blip r:embed="rId3"/>
          <a:stretch>
            <a:fillRect/>
          </a:stretch>
        </p:blipFill>
        <p:spPr>
          <a:xfrm>
            <a:off x="3844732" y="57323"/>
            <a:ext cx="4220814" cy="3038985"/>
          </a:xfrm>
          <a:prstGeom prst="rect">
            <a:avLst/>
          </a:prstGeom>
          <a:effectLst>
            <a:outerShdw blurRad="406400" dist="317500" dir="5400000" sx="89000" sy="89000" rotWithShape="0">
              <a:prstClr val="black">
                <a:alpha val="15000"/>
              </a:prstClr>
            </a:outerShdw>
          </a:effectLst>
        </p:spPr>
      </p:pic>
      <p:pic>
        <p:nvPicPr>
          <p:cNvPr id="5" name="Picture 4">
            <a:extLst>
              <a:ext uri="{FF2B5EF4-FFF2-40B4-BE49-F238E27FC236}">
                <a16:creationId xmlns:a16="http://schemas.microsoft.com/office/drawing/2014/main" id="{767ECDEC-5E09-65B1-9636-08F4FD063392}"/>
              </a:ext>
            </a:extLst>
          </p:cNvPr>
          <p:cNvPicPr>
            <a:picLocks noChangeAspect="1"/>
          </p:cNvPicPr>
          <p:nvPr/>
        </p:nvPicPr>
        <p:blipFill>
          <a:blip r:embed="rId4"/>
          <a:stretch>
            <a:fillRect/>
          </a:stretch>
        </p:blipFill>
        <p:spPr>
          <a:xfrm>
            <a:off x="4168141" y="3301667"/>
            <a:ext cx="4058429" cy="2739439"/>
          </a:xfrm>
          <a:prstGeom prst="rect">
            <a:avLst/>
          </a:prstGeom>
          <a:effectLst>
            <a:outerShdw blurRad="406400" dist="317500" dir="5400000" sx="89000" sy="89000" rotWithShape="0">
              <a:prstClr val="black">
                <a:alpha val="15000"/>
              </a:prstClr>
            </a:outerShdw>
          </a:effectLst>
        </p:spPr>
      </p:pic>
      <p:sp>
        <p:nvSpPr>
          <p:cNvPr id="3" name="Content Placeholder 2">
            <a:extLst>
              <a:ext uri="{FF2B5EF4-FFF2-40B4-BE49-F238E27FC236}">
                <a16:creationId xmlns:a16="http://schemas.microsoft.com/office/drawing/2014/main" id="{83D55002-B077-E55E-9FEF-17CF5FFF861E}"/>
              </a:ext>
            </a:extLst>
          </p:cNvPr>
          <p:cNvSpPr>
            <a:spLocks noGrp="1"/>
          </p:cNvSpPr>
          <p:nvPr>
            <p:ph idx="1"/>
          </p:nvPr>
        </p:nvSpPr>
        <p:spPr>
          <a:xfrm>
            <a:off x="8329353" y="706583"/>
            <a:ext cx="3659894" cy="5077826"/>
          </a:xfrm>
        </p:spPr>
        <p:txBody>
          <a:bodyPr>
            <a:normAutofit/>
          </a:bodyPr>
          <a:lstStyle/>
          <a:p>
            <a:endParaRPr lang="en-GB" sz="2000" dirty="0"/>
          </a:p>
          <a:p>
            <a:r>
              <a:rPr lang="en-GB" sz="2000" dirty="0"/>
              <a:t>Why can we use </a:t>
            </a:r>
            <a:r>
              <a:rPr lang="en-GB" sz="2000" dirty="0" err="1"/>
              <a:t>Homograhies</a:t>
            </a:r>
            <a:r>
              <a:rPr lang="en-GB" sz="2000" dirty="0"/>
              <a:t> for panoramas? We assume that world is flat if there is no translation only rotation.</a:t>
            </a:r>
          </a:p>
          <a:p>
            <a:r>
              <a:rPr lang="en-GB" sz="2000" dirty="0"/>
              <a:t>RANSAC for fitting </a:t>
            </a:r>
            <a:r>
              <a:rPr lang="en-GB" sz="2000" dirty="0" err="1"/>
              <a:t>Homographies</a:t>
            </a:r>
            <a:r>
              <a:rPr lang="en-GB" sz="2000" dirty="0"/>
              <a:t>. Error measure? – map both pair point back and forth and take squared difference between pair in the sample.</a:t>
            </a:r>
          </a:p>
          <a:p>
            <a:r>
              <a:rPr lang="en-GB" sz="2000" dirty="0"/>
              <a:t>We can use </a:t>
            </a:r>
            <a:r>
              <a:rPr lang="en-GB" sz="2000" dirty="0" err="1"/>
              <a:t>Homography</a:t>
            </a:r>
            <a:r>
              <a:rPr lang="en-GB" sz="2000" dirty="0"/>
              <a:t> to warp image to our current field of view. Take the average in overlapping areas.</a:t>
            </a:r>
          </a:p>
        </p:txBody>
      </p:sp>
      <p:pic>
        <p:nvPicPr>
          <p:cNvPr id="9" name="Picture 8">
            <a:extLst>
              <a:ext uri="{FF2B5EF4-FFF2-40B4-BE49-F238E27FC236}">
                <a16:creationId xmlns:a16="http://schemas.microsoft.com/office/drawing/2014/main" id="{B878296E-BC3E-02E5-0C40-98A39415B494}"/>
              </a:ext>
            </a:extLst>
          </p:cNvPr>
          <p:cNvPicPr>
            <a:picLocks noChangeAspect="1"/>
          </p:cNvPicPr>
          <p:nvPr/>
        </p:nvPicPr>
        <p:blipFill>
          <a:blip r:embed="rId5"/>
          <a:stretch>
            <a:fillRect/>
          </a:stretch>
        </p:blipFill>
        <p:spPr>
          <a:xfrm>
            <a:off x="1407712" y="6088694"/>
            <a:ext cx="4506399" cy="676469"/>
          </a:xfrm>
          <a:prstGeom prst="rect">
            <a:avLst/>
          </a:prstGeom>
        </p:spPr>
      </p:pic>
    </p:spTree>
    <p:extLst>
      <p:ext uri="{BB962C8B-B14F-4D97-AF65-F5344CB8AC3E}">
        <p14:creationId xmlns:p14="http://schemas.microsoft.com/office/powerpoint/2010/main" val="3669813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3C403-6C89-CD60-A137-35D8EB3E2C28}"/>
              </a:ext>
            </a:extLst>
          </p:cNvPr>
          <p:cNvSpPr>
            <a:spLocks noGrp="1"/>
          </p:cNvSpPr>
          <p:nvPr>
            <p:ph type="title"/>
          </p:nvPr>
        </p:nvSpPr>
        <p:spPr>
          <a:xfrm>
            <a:off x="60605" y="146463"/>
            <a:ext cx="4399093" cy="1325563"/>
          </a:xfrm>
        </p:spPr>
        <p:txBody>
          <a:bodyPr>
            <a:normAutofit/>
          </a:bodyPr>
          <a:lstStyle/>
          <a:p>
            <a:r>
              <a:rPr lang="en-GB" dirty="0"/>
              <a:t>Visual odometry</a:t>
            </a:r>
          </a:p>
        </p:txBody>
      </p:sp>
      <p:sp>
        <p:nvSpPr>
          <p:cNvPr id="3" name="Content Placeholder 2">
            <a:extLst>
              <a:ext uri="{FF2B5EF4-FFF2-40B4-BE49-F238E27FC236}">
                <a16:creationId xmlns:a16="http://schemas.microsoft.com/office/drawing/2014/main" id="{83D55002-B077-E55E-9FEF-17CF5FFF861E}"/>
              </a:ext>
            </a:extLst>
          </p:cNvPr>
          <p:cNvSpPr>
            <a:spLocks noGrp="1"/>
          </p:cNvSpPr>
          <p:nvPr>
            <p:ph idx="1"/>
          </p:nvPr>
        </p:nvSpPr>
        <p:spPr>
          <a:xfrm>
            <a:off x="87821" y="1289596"/>
            <a:ext cx="3906945" cy="3049959"/>
          </a:xfrm>
        </p:spPr>
        <p:txBody>
          <a:bodyPr anchor="t">
            <a:normAutofit fontScale="92500" lnSpcReduction="10000"/>
          </a:bodyPr>
          <a:lstStyle/>
          <a:p>
            <a:r>
              <a:rPr lang="en-GB" sz="1800" dirty="0"/>
              <a:t>SIFT (or any other), matching</a:t>
            </a:r>
          </a:p>
          <a:p>
            <a:r>
              <a:rPr lang="en-GB" sz="1800" dirty="0"/>
              <a:t>Essential matrix, RANSAC, </a:t>
            </a:r>
            <a:r>
              <a:rPr lang="en-GB" sz="1800" dirty="0" err="1"/>
              <a:t>DoF</a:t>
            </a:r>
            <a:r>
              <a:rPr lang="en-GB" sz="1800" dirty="0"/>
              <a:t>, decomposition (</a:t>
            </a:r>
            <a:r>
              <a:rPr lang="en-GB" sz="1800" dirty="0" err="1"/>
              <a:t>R,t</a:t>
            </a:r>
            <a:r>
              <a:rPr lang="en-GB" sz="1800" dirty="0"/>
              <a:t>)</a:t>
            </a:r>
          </a:p>
          <a:p>
            <a:r>
              <a:rPr lang="en-GB" sz="1800" dirty="0"/>
              <a:t>Scale of t is unknown, we can fix it from the first two frames</a:t>
            </a:r>
          </a:p>
          <a:p>
            <a:r>
              <a:rPr lang="en-GB" sz="1900" dirty="0"/>
              <a:t>Use the translation between the first two cameras to fix the scale?</a:t>
            </a:r>
            <a:endParaRPr lang="en-GB" sz="3000" dirty="0"/>
          </a:p>
          <a:p>
            <a:r>
              <a:rPr lang="en-GB" sz="1800" dirty="0"/>
              <a:t>Triangulation of two images</a:t>
            </a:r>
          </a:p>
          <a:p>
            <a:r>
              <a:rPr lang="en-GB" sz="1800" dirty="0"/>
              <a:t>PnP to estimate pose of camera in third by 2D=&gt;3D pairs. RANSAC again</a:t>
            </a:r>
          </a:p>
          <a:p>
            <a:endParaRPr lang="en-GB" sz="1800" dirty="0"/>
          </a:p>
          <a:p>
            <a:endParaRPr lang="en-GB" sz="1800" dirty="0"/>
          </a:p>
        </p:txBody>
      </p:sp>
      <p:sp>
        <p:nvSpPr>
          <p:cNvPr id="14" name="Freeform: Shape 13">
            <a:extLst>
              <a:ext uri="{FF2B5EF4-FFF2-40B4-BE49-F238E27FC236}">
                <a16:creationId xmlns:a16="http://schemas.microsoft.com/office/drawing/2014/main" id="{C62225A2-D3F0-45D1-9C47-B10375316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1B9FBFA8-6AF4-4091-9C8B-DEC6D893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D3E86EA-D27F-21EA-1617-F71B0720A1CC}"/>
              </a:ext>
            </a:extLst>
          </p:cNvPr>
          <p:cNvPicPr>
            <a:picLocks noChangeAspect="1"/>
          </p:cNvPicPr>
          <p:nvPr/>
        </p:nvPicPr>
        <p:blipFill>
          <a:blip r:embed="rId2"/>
          <a:stretch>
            <a:fillRect/>
          </a:stretch>
        </p:blipFill>
        <p:spPr>
          <a:xfrm>
            <a:off x="380779" y="4339556"/>
            <a:ext cx="11430441" cy="2428966"/>
          </a:xfrm>
          <a:prstGeom prst="rect">
            <a:avLst/>
          </a:prstGeom>
        </p:spPr>
      </p:pic>
      <p:pic>
        <p:nvPicPr>
          <p:cNvPr id="11" name="Picture 10">
            <a:extLst>
              <a:ext uri="{FF2B5EF4-FFF2-40B4-BE49-F238E27FC236}">
                <a16:creationId xmlns:a16="http://schemas.microsoft.com/office/drawing/2014/main" id="{791446E7-443E-76B1-69B4-EA80DE91FE0D}"/>
              </a:ext>
            </a:extLst>
          </p:cNvPr>
          <p:cNvPicPr>
            <a:picLocks noChangeAspect="1"/>
          </p:cNvPicPr>
          <p:nvPr/>
        </p:nvPicPr>
        <p:blipFill>
          <a:blip r:embed="rId3"/>
          <a:stretch>
            <a:fillRect/>
          </a:stretch>
        </p:blipFill>
        <p:spPr>
          <a:xfrm>
            <a:off x="7989204" y="82690"/>
            <a:ext cx="3828363" cy="3705855"/>
          </a:xfrm>
          <a:prstGeom prst="rect">
            <a:avLst/>
          </a:prstGeom>
        </p:spPr>
      </p:pic>
      <p:pic>
        <p:nvPicPr>
          <p:cNvPr id="13" name="Picture 12">
            <a:extLst>
              <a:ext uri="{FF2B5EF4-FFF2-40B4-BE49-F238E27FC236}">
                <a16:creationId xmlns:a16="http://schemas.microsoft.com/office/drawing/2014/main" id="{F04EACCB-5689-782B-5098-178875D4D0CA}"/>
              </a:ext>
            </a:extLst>
          </p:cNvPr>
          <p:cNvPicPr>
            <a:picLocks noChangeAspect="1"/>
          </p:cNvPicPr>
          <p:nvPr/>
        </p:nvPicPr>
        <p:blipFill>
          <a:blip r:embed="rId4"/>
          <a:stretch>
            <a:fillRect/>
          </a:stretch>
        </p:blipFill>
        <p:spPr>
          <a:xfrm>
            <a:off x="4112299" y="89478"/>
            <a:ext cx="3620005" cy="1209844"/>
          </a:xfrm>
          <a:prstGeom prst="rect">
            <a:avLst/>
          </a:prstGeom>
        </p:spPr>
      </p:pic>
      <p:pic>
        <p:nvPicPr>
          <p:cNvPr id="17" name="Picture 16">
            <a:extLst>
              <a:ext uri="{FF2B5EF4-FFF2-40B4-BE49-F238E27FC236}">
                <a16:creationId xmlns:a16="http://schemas.microsoft.com/office/drawing/2014/main" id="{D83054FC-A4C9-292F-98C2-30080A3B6975}"/>
              </a:ext>
            </a:extLst>
          </p:cNvPr>
          <p:cNvPicPr>
            <a:picLocks noChangeAspect="1"/>
          </p:cNvPicPr>
          <p:nvPr/>
        </p:nvPicPr>
        <p:blipFill>
          <a:blip r:embed="rId5"/>
          <a:stretch>
            <a:fillRect/>
          </a:stretch>
        </p:blipFill>
        <p:spPr>
          <a:xfrm>
            <a:off x="4912303" y="1388800"/>
            <a:ext cx="2053691" cy="2856367"/>
          </a:xfrm>
          <a:prstGeom prst="rect">
            <a:avLst/>
          </a:prstGeom>
        </p:spPr>
      </p:pic>
    </p:spTree>
    <p:extLst>
      <p:ext uri="{BB962C8B-B14F-4D97-AF65-F5344CB8AC3E}">
        <p14:creationId xmlns:p14="http://schemas.microsoft.com/office/powerpoint/2010/main" val="350846139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1" name="Rectangle 32">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34">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13C403-6C89-CD60-A137-35D8EB3E2C28}"/>
              </a:ext>
            </a:extLst>
          </p:cNvPr>
          <p:cNvSpPr>
            <a:spLocks noGrp="1"/>
          </p:cNvSpPr>
          <p:nvPr>
            <p:ph type="title"/>
          </p:nvPr>
        </p:nvSpPr>
        <p:spPr>
          <a:xfrm>
            <a:off x="1025662" y="428536"/>
            <a:ext cx="3153119" cy="538134"/>
          </a:xfrm>
        </p:spPr>
        <p:txBody>
          <a:bodyPr anchor="b">
            <a:noAutofit/>
          </a:bodyPr>
          <a:lstStyle/>
          <a:p>
            <a:pPr algn="ctr"/>
            <a:r>
              <a:rPr lang="en-GB" sz="3600" dirty="0">
                <a:solidFill>
                  <a:srgbClr val="FFFFFF"/>
                </a:solidFill>
              </a:rPr>
              <a:t>Structured light</a:t>
            </a:r>
          </a:p>
        </p:txBody>
      </p:sp>
      <p:pic>
        <p:nvPicPr>
          <p:cNvPr id="19" name="Picture 18">
            <a:extLst>
              <a:ext uri="{FF2B5EF4-FFF2-40B4-BE49-F238E27FC236}">
                <a16:creationId xmlns:a16="http://schemas.microsoft.com/office/drawing/2014/main" id="{06714C50-9559-B0E3-919C-1D8B0E6765BC}"/>
              </a:ext>
            </a:extLst>
          </p:cNvPr>
          <p:cNvPicPr>
            <a:picLocks noChangeAspect="1"/>
          </p:cNvPicPr>
          <p:nvPr/>
        </p:nvPicPr>
        <p:blipFill>
          <a:blip r:embed="rId2"/>
          <a:stretch>
            <a:fillRect/>
          </a:stretch>
        </p:blipFill>
        <p:spPr>
          <a:xfrm>
            <a:off x="5111805" y="90335"/>
            <a:ext cx="2328888" cy="1863110"/>
          </a:xfrm>
          <a:prstGeom prst="rect">
            <a:avLst/>
          </a:prstGeom>
        </p:spPr>
      </p:pic>
      <p:sp>
        <p:nvSpPr>
          <p:cNvPr id="23" name="Content Placeholder 22">
            <a:extLst>
              <a:ext uri="{FF2B5EF4-FFF2-40B4-BE49-F238E27FC236}">
                <a16:creationId xmlns:a16="http://schemas.microsoft.com/office/drawing/2014/main" id="{B57DBE94-268D-4E88-A18D-106A82FBCAD8}"/>
              </a:ext>
            </a:extLst>
          </p:cNvPr>
          <p:cNvSpPr>
            <a:spLocks noGrp="1"/>
          </p:cNvSpPr>
          <p:nvPr>
            <p:ph idx="1"/>
          </p:nvPr>
        </p:nvSpPr>
        <p:spPr>
          <a:xfrm>
            <a:off x="798257" y="966670"/>
            <a:ext cx="3607930" cy="5606920"/>
          </a:xfrm>
        </p:spPr>
        <p:txBody>
          <a:bodyPr anchor="t">
            <a:normAutofit fontScale="85000" lnSpcReduction="20000"/>
          </a:bodyPr>
          <a:lstStyle/>
          <a:p>
            <a:r>
              <a:rPr lang="en-US" dirty="0">
                <a:solidFill>
                  <a:srgbClr val="FFFFFF"/>
                </a:solidFill>
              </a:rPr>
              <a:t>Idea: shine a laser line, capture it in camera, triangulate as intersection of pixel and laser plane (but requires calibration &amp; slow)</a:t>
            </a:r>
          </a:p>
          <a:p>
            <a:r>
              <a:rPr lang="en-US" dirty="0">
                <a:solidFill>
                  <a:srgbClr val="FFFFFF"/>
                </a:solidFill>
              </a:rPr>
              <a:t>Better go for surface encoding with spectrum. Discrete/continuous.</a:t>
            </a:r>
          </a:p>
          <a:p>
            <a:r>
              <a:rPr lang="en-US" dirty="0">
                <a:solidFill>
                  <a:srgbClr val="FFFFFF"/>
                </a:solidFill>
              </a:rPr>
              <a:t>Passive setup uses stereo</a:t>
            </a:r>
          </a:p>
          <a:p>
            <a:r>
              <a:rPr lang="en-US" dirty="0">
                <a:solidFill>
                  <a:srgbClr val="FFFFFF"/>
                </a:solidFill>
              </a:rPr>
              <a:t>Rectification</a:t>
            </a:r>
          </a:p>
          <a:p>
            <a:r>
              <a:rPr lang="en-US" dirty="0">
                <a:solidFill>
                  <a:srgbClr val="FFFFFF"/>
                </a:solidFill>
              </a:rPr>
              <a:t>Unwrapping, sinusoidal pattern</a:t>
            </a:r>
          </a:p>
          <a:p>
            <a:r>
              <a:rPr lang="en-US" dirty="0">
                <a:solidFill>
                  <a:srgbClr val="FFFFFF"/>
                </a:solidFill>
              </a:rPr>
              <a:t>Matching pixels</a:t>
            </a:r>
          </a:p>
          <a:p>
            <a:r>
              <a:rPr lang="en-US" dirty="0">
                <a:solidFill>
                  <a:srgbClr val="FFFFFF"/>
                </a:solidFill>
              </a:rPr>
              <a:t>Disparity map</a:t>
            </a:r>
          </a:p>
          <a:p>
            <a:r>
              <a:rPr lang="en-US" dirty="0">
                <a:solidFill>
                  <a:srgbClr val="FFFFFF"/>
                </a:solidFill>
              </a:rPr>
              <a:t>Triangulate matches on </a:t>
            </a:r>
            <a:r>
              <a:rPr lang="en-US" dirty="0" err="1">
                <a:solidFill>
                  <a:srgbClr val="FFFFFF"/>
                </a:solidFill>
              </a:rPr>
              <a:t>epipolar</a:t>
            </a:r>
            <a:r>
              <a:rPr lang="en-US" dirty="0">
                <a:solidFill>
                  <a:srgbClr val="FFFFFF"/>
                </a:solidFill>
              </a:rPr>
              <a:t> lines</a:t>
            </a:r>
          </a:p>
          <a:p>
            <a:endParaRPr lang="en-US" sz="2000" dirty="0">
              <a:solidFill>
                <a:srgbClr val="FFFFFF"/>
              </a:solidFill>
            </a:endParaRPr>
          </a:p>
        </p:txBody>
      </p:sp>
      <p:pic>
        <p:nvPicPr>
          <p:cNvPr id="13" name="Picture 12">
            <a:extLst>
              <a:ext uri="{FF2B5EF4-FFF2-40B4-BE49-F238E27FC236}">
                <a16:creationId xmlns:a16="http://schemas.microsoft.com/office/drawing/2014/main" id="{A26FA740-AE49-A3A3-27D0-F6DDA813EDAB}"/>
              </a:ext>
            </a:extLst>
          </p:cNvPr>
          <p:cNvPicPr>
            <a:picLocks noChangeAspect="1"/>
          </p:cNvPicPr>
          <p:nvPr/>
        </p:nvPicPr>
        <p:blipFill>
          <a:blip r:embed="rId3"/>
          <a:stretch>
            <a:fillRect/>
          </a:stretch>
        </p:blipFill>
        <p:spPr>
          <a:xfrm>
            <a:off x="5071584" y="2278284"/>
            <a:ext cx="2154495" cy="1701639"/>
          </a:xfrm>
          <a:prstGeom prst="rect">
            <a:avLst/>
          </a:prstGeom>
        </p:spPr>
      </p:pic>
      <p:pic>
        <p:nvPicPr>
          <p:cNvPr id="8" name="Content Placeholder 7">
            <a:extLst>
              <a:ext uri="{FF2B5EF4-FFF2-40B4-BE49-F238E27FC236}">
                <a16:creationId xmlns:a16="http://schemas.microsoft.com/office/drawing/2014/main" id="{9FC9D380-4A2D-E166-158C-4191832F1994}"/>
              </a:ext>
            </a:extLst>
          </p:cNvPr>
          <p:cNvPicPr>
            <a:picLocks noChangeAspect="1"/>
          </p:cNvPicPr>
          <p:nvPr/>
        </p:nvPicPr>
        <p:blipFill>
          <a:blip r:embed="rId4"/>
          <a:stretch>
            <a:fillRect/>
          </a:stretch>
        </p:blipFill>
        <p:spPr>
          <a:xfrm>
            <a:off x="7764895" y="15448"/>
            <a:ext cx="4381912" cy="2267639"/>
          </a:xfrm>
          <a:prstGeom prst="rect">
            <a:avLst/>
          </a:prstGeom>
        </p:spPr>
      </p:pic>
      <p:pic>
        <p:nvPicPr>
          <p:cNvPr id="11" name="Picture 10">
            <a:extLst>
              <a:ext uri="{FF2B5EF4-FFF2-40B4-BE49-F238E27FC236}">
                <a16:creationId xmlns:a16="http://schemas.microsoft.com/office/drawing/2014/main" id="{9136E038-1A7C-FC1F-BD20-B7F1F4E5163A}"/>
              </a:ext>
            </a:extLst>
          </p:cNvPr>
          <p:cNvPicPr>
            <a:picLocks noChangeAspect="1"/>
          </p:cNvPicPr>
          <p:nvPr/>
        </p:nvPicPr>
        <p:blipFill>
          <a:blip r:embed="rId5"/>
          <a:stretch>
            <a:fillRect/>
          </a:stretch>
        </p:blipFill>
        <p:spPr>
          <a:xfrm>
            <a:off x="4923667" y="4203639"/>
            <a:ext cx="3092240" cy="2551098"/>
          </a:xfrm>
          <a:prstGeom prst="rect">
            <a:avLst/>
          </a:prstGeom>
        </p:spPr>
      </p:pic>
      <p:pic>
        <p:nvPicPr>
          <p:cNvPr id="17" name="Picture 16">
            <a:extLst>
              <a:ext uri="{FF2B5EF4-FFF2-40B4-BE49-F238E27FC236}">
                <a16:creationId xmlns:a16="http://schemas.microsoft.com/office/drawing/2014/main" id="{9A9ABE6E-2C1C-EE19-03FD-D9874FBE50DC}"/>
              </a:ext>
            </a:extLst>
          </p:cNvPr>
          <p:cNvPicPr>
            <a:picLocks noChangeAspect="1"/>
          </p:cNvPicPr>
          <p:nvPr/>
        </p:nvPicPr>
        <p:blipFill>
          <a:blip r:embed="rId6"/>
          <a:stretch>
            <a:fillRect/>
          </a:stretch>
        </p:blipFill>
        <p:spPr>
          <a:xfrm>
            <a:off x="7583271" y="2150756"/>
            <a:ext cx="4500205" cy="2041206"/>
          </a:xfrm>
          <a:prstGeom prst="rect">
            <a:avLst/>
          </a:prstGeom>
        </p:spPr>
      </p:pic>
      <p:pic>
        <p:nvPicPr>
          <p:cNvPr id="4" name="Picture 3">
            <a:extLst>
              <a:ext uri="{FF2B5EF4-FFF2-40B4-BE49-F238E27FC236}">
                <a16:creationId xmlns:a16="http://schemas.microsoft.com/office/drawing/2014/main" id="{3ABBD2E4-4BC9-B60C-3A41-13334F37C2C5}"/>
              </a:ext>
            </a:extLst>
          </p:cNvPr>
          <p:cNvPicPr>
            <a:picLocks noChangeAspect="1"/>
          </p:cNvPicPr>
          <p:nvPr/>
        </p:nvPicPr>
        <p:blipFill>
          <a:blip r:embed="rId7"/>
          <a:stretch>
            <a:fillRect/>
          </a:stretch>
        </p:blipFill>
        <p:spPr>
          <a:xfrm>
            <a:off x="8119077" y="4635005"/>
            <a:ext cx="1751581" cy="1991381"/>
          </a:xfrm>
          <a:prstGeom prst="rect">
            <a:avLst/>
          </a:prstGeom>
        </p:spPr>
      </p:pic>
      <p:pic>
        <p:nvPicPr>
          <p:cNvPr id="6" name="Picture 5">
            <a:extLst>
              <a:ext uri="{FF2B5EF4-FFF2-40B4-BE49-F238E27FC236}">
                <a16:creationId xmlns:a16="http://schemas.microsoft.com/office/drawing/2014/main" id="{86B3CA2A-679A-B541-1A28-393B8262EA88}"/>
              </a:ext>
            </a:extLst>
          </p:cNvPr>
          <p:cNvPicPr>
            <a:picLocks noChangeAspect="1"/>
          </p:cNvPicPr>
          <p:nvPr/>
        </p:nvPicPr>
        <p:blipFill>
          <a:blip r:embed="rId8"/>
          <a:stretch>
            <a:fillRect/>
          </a:stretch>
        </p:blipFill>
        <p:spPr>
          <a:xfrm>
            <a:off x="9957622" y="5026772"/>
            <a:ext cx="2155008" cy="1049876"/>
          </a:xfrm>
          <a:prstGeom prst="rect">
            <a:avLst/>
          </a:prstGeom>
        </p:spPr>
      </p:pic>
    </p:spTree>
    <p:extLst>
      <p:ext uri="{BB962C8B-B14F-4D97-AF65-F5344CB8AC3E}">
        <p14:creationId xmlns:p14="http://schemas.microsoft.com/office/powerpoint/2010/main" val="311030222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7C27B-0196-153E-AB12-2C21D72F7EB1}"/>
              </a:ext>
            </a:extLst>
          </p:cNvPr>
          <p:cNvSpPr>
            <a:spLocks noGrp="1"/>
          </p:cNvSpPr>
          <p:nvPr>
            <p:ph type="title"/>
          </p:nvPr>
        </p:nvSpPr>
        <p:spPr>
          <a:xfrm>
            <a:off x="1071154" y="3376488"/>
            <a:ext cx="3029392" cy="956674"/>
          </a:xfrm>
        </p:spPr>
        <p:txBody>
          <a:bodyPr vert="horz" lIns="91440" tIns="45720" rIns="91440" bIns="45720" rtlCol="0" anchor="ctr">
            <a:normAutofit/>
          </a:bodyPr>
          <a:lstStyle/>
          <a:p>
            <a:r>
              <a:rPr lang="en-US" sz="3100" kern="1200" dirty="0">
                <a:solidFill>
                  <a:schemeClr val="tx1"/>
                </a:solidFill>
                <a:latin typeface="+mj-lt"/>
                <a:ea typeface="+mj-ea"/>
                <a:cs typeface="+mj-cs"/>
              </a:rPr>
              <a:t>Camera model &amp; </a:t>
            </a:r>
            <a:r>
              <a:rPr lang="en-US" sz="3100" dirty="0" err="1"/>
              <a:t>H</a:t>
            </a:r>
            <a:r>
              <a:rPr lang="en-US" sz="3100" kern="1200" dirty="0" err="1">
                <a:solidFill>
                  <a:schemeClr val="tx1"/>
                </a:solidFill>
                <a:latin typeface="+mj-lt"/>
                <a:ea typeface="+mj-ea"/>
                <a:cs typeface="+mj-cs"/>
              </a:rPr>
              <a:t>omographies</a:t>
            </a:r>
            <a:endParaRPr lang="en-US" sz="3100" kern="1200" dirty="0">
              <a:solidFill>
                <a:schemeClr val="tx1"/>
              </a:solidFill>
              <a:latin typeface="+mj-lt"/>
              <a:ea typeface="+mj-ea"/>
              <a:cs typeface="+mj-cs"/>
            </a:endParaRPr>
          </a:p>
        </p:txBody>
      </p:sp>
      <p:pic>
        <p:nvPicPr>
          <p:cNvPr id="32" name="Picture 31">
            <a:extLst>
              <a:ext uri="{FF2B5EF4-FFF2-40B4-BE49-F238E27FC236}">
                <a16:creationId xmlns:a16="http://schemas.microsoft.com/office/drawing/2014/main" id="{5F8CA52C-3890-5C3F-CA3D-6D31DC6E4BA6}"/>
              </a:ext>
            </a:extLst>
          </p:cNvPr>
          <p:cNvPicPr>
            <a:picLocks noChangeAspect="1"/>
          </p:cNvPicPr>
          <p:nvPr/>
        </p:nvPicPr>
        <p:blipFill>
          <a:blip r:embed="rId2"/>
          <a:stretch>
            <a:fillRect/>
          </a:stretch>
        </p:blipFill>
        <p:spPr>
          <a:xfrm>
            <a:off x="100373" y="985298"/>
            <a:ext cx="3383179" cy="1327898"/>
          </a:xfrm>
          <a:prstGeom prst="rect">
            <a:avLst/>
          </a:prstGeom>
        </p:spPr>
      </p:pic>
      <p:sp>
        <p:nvSpPr>
          <p:cNvPr id="37" name="Freeform: Shape 36">
            <a:extLst>
              <a:ext uri="{FF2B5EF4-FFF2-40B4-BE49-F238E27FC236}">
                <a16:creationId xmlns:a16="http://schemas.microsoft.com/office/drawing/2014/main" id="{7BC0F8B1-F985-469B-8332-13DBC7665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791963" y="451044"/>
            <a:ext cx="2308583" cy="2741196"/>
          </a:xfrm>
          <a:custGeom>
            <a:avLst/>
            <a:gdLst>
              <a:gd name="connsiteX0" fmla="*/ 2308583 w 2308583"/>
              <a:gd name="connsiteY0" fmla="*/ 2741196 h 2741196"/>
              <a:gd name="connsiteX1" fmla="*/ 462 w 2308583"/>
              <a:gd name="connsiteY1" fmla="*/ 2741196 h 2741196"/>
              <a:gd name="connsiteX2" fmla="*/ 0 w 2308583"/>
              <a:gd name="connsiteY2" fmla="*/ 2469337 h 2741196"/>
              <a:gd name="connsiteX3" fmla="*/ 2022607 w 2308583"/>
              <a:gd name="connsiteY3" fmla="*/ 2470269 h 2741196"/>
              <a:gd name="connsiteX4" fmla="*/ 2022607 w 2308583"/>
              <a:gd name="connsiteY4" fmla="*/ 0 h 2741196"/>
              <a:gd name="connsiteX5" fmla="*/ 2308583 w 2308583"/>
              <a:gd name="connsiteY5" fmla="*/ 0 h 274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2741196">
                <a:moveTo>
                  <a:pt x="2308583" y="2741196"/>
                </a:moveTo>
                <a:lnTo>
                  <a:pt x="462" y="2741196"/>
                </a:lnTo>
                <a:cubicBezTo>
                  <a:pt x="-462" y="2647366"/>
                  <a:pt x="923" y="2563167"/>
                  <a:pt x="0" y="2469337"/>
                </a:cubicBezTo>
                <a:lnTo>
                  <a:pt x="2022607" y="2470269"/>
                </a:lnTo>
                <a:lnTo>
                  <a:pt x="2022607" y="0"/>
                </a:lnTo>
                <a:lnTo>
                  <a:pt x="2308583" y="0"/>
                </a:lnTo>
                <a:close/>
              </a:path>
            </a:pathLst>
          </a:custGeom>
          <a:solidFill>
            <a:schemeClr val="tx1">
              <a:lumMod val="95000"/>
              <a:lumOff val="5000"/>
              <a:alpha val="75000"/>
            </a:schemeClr>
          </a:solidFill>
          <a:ln w="0">
            <a:noFill/>
            <a:prstDash val="solid"/>
            <a:round/>
            <a:headEnd/>
            <a:tailEnd/>
          </a:ln>
        </p:spPr>
      </p:sp>
      <p:pic>
        <p:nvPicPr>
          <p:cNvPr id="20" name="Picture 19">
            <a:extLst>
              <a:ext uri="{FF2B5EF4-FFF2-40B4-BE49-F238E27FC236}">
                <a16:creationId xmlns:a16="http://schemas.microsoft.com/office/drawing/2014/main" id="{4A060E33-172B-3F3A-C289-07518D72DBB4}"/>
              </a:ext>
            </a:extLst>
          </p:cNvPr>
          <p:cNvPicPr>
            <a:picLocks noChangeAspect="1"/>
          </p:cNvPicPr>
          <p:nvPr/>
        </p:nvPicPr>
        <p:blipFill>
          <a:blip r:embed="rId3"/>
          <a:stretch>
            <a:fillRect/>
          </a:stretch>
        </p:blipFill>
        <p:spPr>
          <a:xfrm>
            <a:off x="4161953" y="142973"/>
            <a:ext cx="4534333" cy="2618577"/>
          </a:xfrm>
          <a:prstGeom prst="rect">
            <a:avLst/>
          </a:prstGeom>
        </p:spPr>
      </p:pic>
      <p:pic>
        <p:nvPicPr>
          <p:cNvPr id="25" name="Content Placeholder 24">
            <a:extLst>
              <a:ext uri="{FF2B5EF4-FFF2-40B4-BE49-F238E27FC236}">
                <a16:creationId xmlns:a16="http://schemas.microsoft.com/office/drawing/2014/main" id="{7FEC9A45-799F-C2EB-B71D-1A405E727BBE}"/>
              </a:ext>
            </a:extLst>
          </p:cNvPr>
          <p:cNvPicPr>
            <a:picLocks noGrp="1" noChangeAspect="1"/>
          </p:cNvPicPr>
          <p:nvPr>
            <p:ph idx="1"/>
          </p:nvPr>
        </p:nvPicPr>
        <p:blipFill>
          <a:blip r:embed="rId4"/>
          <a:stretch>
            <a:fillRect/>
          </a:stretch>
        </p:blipFill>
        <p:spPr>
          <a:xfrm>
            <a:off x="9028437" y="2711263"/>
            <a:ext cx="2743200" cy="665225"/>
          </a:xfrm>
          <a:prstGeom prst="rect">
            <a:avLst/>
          </a:prstGeom>
        </p:spPr>
      </p:pic>
      <p:sp>
        <p:nvSpPr>
          <p:cNvPr id="39" name="Freeform: Shape 38">
            <a:extLst>
              <a:ext uri="{FF2B5EF4-FFF2-40B4-BE49-F238E27FC236}">
                <a16:creationId xmlns:a16="http://schemas.microsoft.com/office/drawing/2014/main" id="{89D15953-1642-4DD6-AD9E-01AA19247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9466977" y="434000"/>
            <a:ext cx="2308583" cy="1114404"/>
          </a:xfrm>
          <a:custGeom>
            <a:avLst/>
            <a:gdLst>
              <a:gd name="connsiteX0" fmla="*/ 462 w 2308583"/>
              <a:gd name="connsiteY0" fmla="*/ 1114404 h 1114404"/>
              <a:gd name="connsiteX1" fmla="*/ 2308583 w 2308583"/>
              <a:gd name="connsiteY1" fmla="*/ 1114404 h 1114404"/>
              <a:gd name="connsiteX2" fmla="*/ 2308583 w 2308583"/>
              <a:gd name="connsiteY2" fmla="*/ 0 h 1114404"/>
              <a:gd name="connsiteX3" fmla="*/ 2022607 w 2308583"/>
              <a:gd name="connsiteY3" fmla="*/ 0 h 1114404"/>
              <a:gd name="connsiteX4" fmla="*/ 2022607 w 2308583"/>
              <a:gd name="connsiteY4" fmla="*/ 843477 h 1114404"/>
              <a:gd name="connsiteX5" fmla="*/ 0 w 2308583"/>
              <a:gd name="connsiteY5" fmla="*/ 842545 h 1114404"/>
              <a:gd name="connsiteX6" fmla="*/ 462 w 2308583"/>
              <a:gd name="connsiteY6" fmla="*/ 1114404 h 111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8583" h="1114404">
                <a:moveTo>
                  <a:pt x="462" y="1114404"/>
                </a:moveTo>
                <a:lnTo>
                  <a:pt x="2308583" y="1114404"/>
                </a:lnTo>
                <a:lnTo>
                  <a:pt x="2308583" y="0"/>
                </a:lnTo>
                <a:lnTo>
                  <a:pt x="2022607" y="0"/>
                </a:lnTo>
                <a:lnTo>
                  <a:pt x="2022607" y="843477"/>
                </a:lnTo>
                <a:lnTo>
                  <a:pt x="0" y="842545"/>
                </a:lnTo>
                <a:cubicBezTo>
                  <a:pt x="923" y="936375"/>
                  <a:pt x="-462" y="1020574"/>
                  <a:pt x="462" y="1114404"/>
                </a:cubicBezTo>
                <a:close/>
              </a:path>
            </a:pathLst>
          </a:custGeom>
          <a:solidFill>
            <a:schemeClr val="tx1">
              <a:lumMod val="95000"/>
              <a:lumOff val="5000"/>
              <a:alpha val="75000"/>
            </a:schemeClr>
          </a:solidFill>
          <a:ln w="0">
            <a:noFill/>
            <a:prstDash val="solid"/>
            <a:round/>
            <a:headEnd/>
            <a:tailEnd/>
          </a:ln>
        </p:spPr>
      </p:sp>
      <p:sp>
        <p:nvSpPr>
          <p:cNvPr id="12" name="TextBox 11">
            <a:extLst>
              <a:ext uri="{FF2B5EF4-FFF2-40B4-BE49-F238E27FC236}">
                <a16:creationId xmlns:a16="http://schemas.microsoft.com/office/drawing/2014/main" id="{C876759E-0263-9658-3621-E1D55979B059}"/>
              </a:ext>
            </a:extLst>
          </p:cNvPr>
          <p:cNvSpPr txBox="1"/>
          <p:nvPr/>
        </p:nvSpPr>
        <p:spPr>
          <a:xfrm>
            <a:off x="225905" y="4925820"/>
            <a:ext cx="5109950" cy="1789207"/>
          </a:xfrm>
          <a:prstGeom prst="rect">
            <a:avLst/>
          </a:prstGeom>
        </p:spPr>
        <p:txBody>
          <a:bodyPr vert="horz" lIns="91440" tIns="45720" rIns="91440" bIns="45720" rtlCol="0">
            <a:normAutofit lnSpcReduction="10000"/>
          </a:bodyPr>
          <a:lstStyle/>
          <a:p>
            <a:pPr marL="285750" indent="-228600">
              <a:lnSpc>
                <a:spcPct val="90000"/>
              </a:lnSpc>
              <a:spcAft>
                <a:spcPts val="600"/>
              </a:spcAft>
              <a:buFont typeface="Arial" panose="020B0604020202020204" pitchFamily="34" charset="0"/>
              <a:buChar char="•"/>
            </a:pPr>
            <a:r>
              <a:rPr lang="en-US" sz="1900" dirty="0"/>
              <a:t>Camera model parameters, non-square/rectangular pixels</a:t>
            </a:r>
          </a:p>
          <a:p>
            <a:pPr marL="285750" indent="-228600">
              <a:lnSpc>
                <a:spcPct val="90000"/>
              </a:lnSpc>
              <a:spcAft>
                <a:spcPts val="600"/>
              </a:spcAft>
              <a:buFont typeface="Arial" panose="020B0604020202020204" pitchFamily="34" charset="0"/>
              <a:buChar char="•"/>
            </a:pPr>
            <a:r>
              <a:rPr lang="en-US" sz="1900" dirty="0"/>
              <a:t>Origin of distortion and treatment</a:t>
            </a:r>
          </a:p>
          <a:p>
            <a:pPr marL="285750" indent="-228600">
              <a:lnSpc>
                <a:spcPct val="90000"/>
              </a:lnSpc>
              <a:spcAft>
                <a:spcPts val="600"/>
              </a:spcAft>
              <a:buFont typeface="Arial" panose="020B0604020202020204" pitchFamily="34" charset="0"/>
              <a:buChar char="•"/>
            </a:pPr>
            <a:r>
              <a:rPr lang="en-US" sz="1900" dirty="0" err="1"/>
              <a:t>Homography</a:t>
            </a:r>
            <a:r>
              <a:rPr lang="en-US" sz="1900" dirty="0"/>
              <a:t> derivation, use &amp; interpretation</a:t>
            </a:r>
          </a:p>
          <a:p>
            <a:pPr marL="285750" indent="-228600">
              <a:lnSpc>
                <a:spcPct val="90000"/>
              </a:lnSpc>
              <a:spcAft>
                <a:spcPts val="600"/>
              </a:spcAft>
              <a:buFont typeface="Arial" panose="020B0604020202020204" pitchFamily="34" charset="0"/>
              <a:buChar char="•"/>
            </a:pPr>
            <a:r>
              <a:rPr lang="en-US" sz="1900" dirty="0"/>
              <a:t>Linear algorithm for estimating H (parallel vectors, least squares by SVD)</a:t>
            </a:r>
          </a:p>
        </p:txBody>
      </p:sp>
      <p:pic>
        <p:nvPicPr>
          <p:cNvPr id="19" name="Content Placeholder 9">
            <a:extLst>
              <a:ext uri="{FF2B5EF4-FFF2-40B4-BE49-F238E27FC236}">
                <a16:creationId xmlns:a16="http://schemas.microsoft.com/office/drawing/2014/main" id="{D64EC4C9-0C9F-F72C-4942-1DE787DB837C}"/>
              </a:ext>
            </a:extLst>
          </p:cNvPr>
          <p:cNvPicPr>
            <a:picLocks noChangeAspect="1"/>
          </p:cNvPicPr>
          <p:nvPr/>
        </p:nvPicPr>
        <p:blipFill>
          <a:blip r:embed="rId5"/>
          <a:stretch>
            <a:fillRect/>
          </a:stretch>
        </p:blipFill>
        <p:spPr>
          <a:xfrm>
            <a:off x="5049407" y="2880577"/>
            <a:ext cx="3310822" cy="2401782"/>
          </a:xfrm>
          <a:prstGeom prst="rect">
            <a:avLst/>
          </a:prstGeom>
        </p:spPr>
      </p:pic>
      <p:pic>
        <p:nvPicPr>
          <p:cNvPr id="14" name="Picture 13">
            <a:extLst>
              <a:ext uri="{FF2B5EF4-FFF2-40B4-BE49-F238E27FC236}">
                <a16:creationId xmlns:a16="http://schemas.microsoft.com/office/drawing/2014/main" id="{21B4EB02-D164-D26A-54A2-5573CA0B151F}"/>
              </a:ext>
            </a:extLst>
          </p:cNvPr>
          <p:cNvPicPr>
            <a:picLocks noChangeAspect="1"/>
          </p:cNvPicPr>
          <p:nvPr/>
        </p:nvPicPr>
        <p:blipFill>
          <a:blip r:embed="rId6"/>
          <a:stretch>
            <a:fillRect/>
          </a:stretch>
        </p:blipFill>
        <p:spPr>
          <a:xfrm>
            <a:off x="9032360" y="3465434"/>
            <a:ext cx="2743200" cy="1740665"/>
          </a:xfrm>
          <a:prstGeom prst="rect">
            <a:avLst/>
          </a:prstGeom>
        </p:spPr>
      </p:pic>
      <p:sp>
        <p:nvSpPr>
          <p:cNvPr id="41" name="Freeform 6">
            <a:extLst>
              <a:ext uri="{FF2B5EF4-FFF2-40B4-BE49-F238E27FC236}">
                <a16:creationId xmlns:a16="http://schemas.microsoft.com/office/drawing/2014/main" id="{FBF3780C-749F-4B50-9E1D-F2B1F6DBB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76833" y="2919002"/>
            <a:ext cx="2525072" cy="3398994"/>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1">
              <a:lumMod val="95000"/>
              <a:lumOff val="5000"/>
              <a:alpha val="75000"/>
            </a:schemeClr>
          </a:solidFill>
          <a:ln w="0">
            <a:noFill/>
            <a:prstDash val="solid"/>
            <a:round/>
            <a:headEnd/>
            <a:tailEnd/>
          </a:ln>
        </p:spPr>
      </p:sp>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4F22E6AF-6464-CAC1-2EFC-75BA81373994}"/>
                  </a:ext>
                </a:extLst>
              </p14:cNvPr>
              <p14:cNvContentPartPr/>
              <p14:nvPr/>
            </p14:nvContentPartPr>
            <p14:xfrm>
              <a:off x="2780880" y="1180800"/>
              <a:ext cx="360" cy="360"/>
            </p14:xfrm>
          </p:contentPart>
        </mc:Choice>
        <mc:Fallback>
          <p:pic>
            <p:nvPicPr>
              <p:cNvPr id="3" name="Ink 2">
                <a:extLst>
                  <a:ext uri="{FF2B5EF4-FFF2-40B4-BE49-F238E27FC236}">
                    <a16:creationId xmlns:a16="http://schemas.microsoft.com/office/drawing/2014/main" id="{4F22E6AF-6464-CAC1-2EFC-75BA81373994}"/>
                  </a:ext>
                </a:extLst>
              </p:cNvPr>
              <p:cNvPicPr/>
              <p:nvPr/>
            </p:nvPicPr>
            <p:blipFill>
              <a:blip r:embed="rId8"/>
              <a:stretch>
                <a:fillRect/>
              </a:stretch>
            </p:blipFill>
            <p:spPr>
              <a:xfrm>
                <a:off x="2771880" y="1171800"/>
                <a:ext cx="18000" cy="18000"/>
              </a:xfrm>
              <a:prstGeom prst="rect">
                <a:avLst/>
              </a:prstGeom>
            </p:spPr>
          </p:pic>
        </mc:Fallback>
      </mc:AlternateContent>
      <p:pic>
        <p:nvPicPr>
          <p:cNvPr id="18" name="Picture 17">
            <a:extLst>
              <a:ext uri="{FF2B5EF4-FFF2-40B4-BE49-F238E27FC236}">
                <a16:creationId xmlns:a16="http://schemas.microsoft.com/office/drawing/2014/main" id="{AF692207-2369-4EC3-B066-08BA29235F52}"/>
              </a:ext>
            </a:extLst>
          </p:cNvPr>
          <p:cNvPicPr>
            <a:picLocks noChangeAspect="1"/>
          </p:cNvPicPr>
          <p:nvPr/>
        </p:nvPicPr>
        <p:blipFill>
          <a:blip r:embed="rId9"/>
          <a:stretch>
            <a:fillRect/>
          </a:stretch>
        </p:blipFill>
        <p:spPr>
          <a:xfrm>
            <a:off x="9739369" y="868772"/>
            <a:ext cx="1667108" cy="819264"/>
          </a:xfrm>
          <a:prstGeom prst="rect">
            <a:avLst/>
          </a:prstGeom>
        </p:spPr>
      </p:pic>
      <p:pic>
        <p:nvPicPr>
          <p:cNvPr id="22" name="Picture 21">
            <a:extLst>
              <a:ext uri="{FF2B5EF4-FFF2-40B4-BE49-F238E27FC236}">
                <a16:creationId xmlns:a16="http://schemas.microsoft.com/office/drawing/2014/main" id="{A3F10A5A-8E66-EBFD-7932-FBC4719ED003}"/>
              </a:ext>
            </a:extLst>
          </p:cNvPr>
          <p:cNvPicPr>
            <a:picLocks noChangeAspect="1"/>
          </p:cNvPicPr>
          <p:nvPr/>
        </p:nvPicPr>
        <p:blipFill>
          <a:blip r:embed="rId10"/>
          <a:stretch>
            <a:fillRect/>
          </a:stretch>
        </p:blipFill>
        <p:spPr>
          <a:xfrm>
            <a:off x="8859698" y="1829884"/>
            <a:ext cx="943107" cy="390580"/>
          </a:xfrm>
          <a:prstGeom prst="rect">
            <a:avLst/>
          </a:prstGeom>
        </p:spPr>
      </p:pic>
      <p:pic>
        <p:nvPicPr>
          <p:cNvPr id="24" name="Picture 23">
            <a:extLst>
              <a:ext uri="{FF2B5EF4-FFF2-40B4-BE49-F238E27FC236}">
                <a16:creationId xmlns:a16="http://schemas.microsoft.com/office/drawing/2014/main" id="{CEF6348B-19D3-9F5C-00AA-2527988A0FCA}"/>
              </a:ext>
            </a:extLst>
          </p:cNvPr>
          <p:cNvPicPr>
            <a:picLocks noChangeAspect="1"/>
          </p:cNvPicPr>
          <p:nvPr/>
        </p:nvPicPr>
        <p:blipFill>
          <a:blip r:embed="rId11"/>
          <a:stretch>
            <a:fillRect/>
          </a:stretch>
        </p:blipFill>
        <p:spPr>
          <a:xfrm>
            <a:off x="8841537" y="1077539"/>
            <a:ext cx="752580" cy="419158"/>
          </a:xfrm>
          <a:prstGeom prst="rect">
            <a:avLst/>
          </a:prstGeom>
        </p:spPr>
      </p:pic>
    </p:spTree>
    <p:extLst>
      <p:ext uri="{BB962C8B-B14F-4D97-AF65-F5344CB8AC3E}">
        <p14:creationId xmlns:p14="http://schemas.microsoft.com/office/powerpoint/2010/main" val="3563937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37C27B-0196-153E-AB12-2C21D72F7EB1}"/>
              </a:ext>
            </a:extLst>
          </p:cNvPr>
          <p:cNvSpPr>
            <a:spLocks noGrp="1"/>
          </p:cNvSpPr>
          <p:nvPr>
            <p:ph type="title"/>
          </p:nvPr>
        </p:nvSpPr>
        <p:spPr>
          <a:xfrm>
            <a:off x="524256" y="491260"/>
            <a:ext cx="6594189" cy="1625210"/>
          </a:xfrm>
        </p:spPr>
        <p:txBody>
          <a:bodyPr vert="horz" lIns="91440" tIns="45720" rIns="91440" bIns="45720" rtlCol="0">
            <a:normAutofit/>
          </a:bodyPr>
          <a:lstStyle/>
          <a:p>
            <a:r>
              <a:rPr lang="en-US" sz="2400" dirty="0">
                <a:solidFill>
                  <a:srgbClr val="FFFFFF"/>
                </a:solidFill>
              </a:rPr>
              <a:t>Stereo vision &amp; triangulation. Multiview geometry. Essential &amp; Fundamental matrices.</a:t>
            </a:r>
            <a:br>
              <a:rPr lang="en-US" sz="2400" dirty="0">
                <a:solidFill>
                  <a:srgbClr val="FFFFFF"/>
                </a:solidFill>
              </a:rPr>
            </a:br>
            <a:r>
              <a:rPr lang="en-US" sz="2400" dirty="0">
                <a:solidFill>
                  <a:srgbClr val="FFFFFF"/>
                </a:solidFill>
              </a:rPr>
              <a:t>0 = p1’Ep2; 0 = q1’Fq2; p - 3D; q – 2D projection.</a:t>
            </a:r>
          </a:p>
        </p:txBody>
      </p:sp>
      <p:sp>
        <p:nvSpPr>
          <p:cNvPr id="42" name="Rectangle 41">
            <a:extLst>
              <a:ext uri="{FF2B5EF4-FFF2-40B4-BE49-F238E27FC236}">
                <a16:creationId xmlns:a16="http://schemas.microsoft.com/office/drawing/2014/main" id="{F48C0E4D-BD5E-4FDD-9B62-2B2940BF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59736"/>
            <a:ext cx="3447288" cy="1956816"/>
          </a:xfrm>
          <a:prstGeom prst="rect">
            <a:avLst/>
          </a:prstGeom>
          <a:solidFill>
            <a:srgbClr val="255A7D">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D33BC85B-C212-0893-ABC6-AB516C5E4CA2}"/>
              </a:ext>
            </a:extLst>
          </p:cNvPr>
          <p:cNvPicPr>
            <a:picLocks noChangeAspect="1"/>
          </p:cNvPicPr>
          <p:nvPr/>
        </p:nvPicPr>
        <p:blipFill>
          <a:blip r:embed="rId2"/>
          <a:stretch>
            <a:fillRect/>
          </a:stretch>
        </p:blipFill>
        <p:spPr>
          <a:xfrm>
            <a:off x="4030858" y="2580079"/>
            <a:ext cx="2302444" cy="1668932"/>
          </a:xfrm>
          <a:prstGeom prst="rect">
            <a:avLst/>
          </a:prstGeom>
        </p:spPr>
      </p:pic>
      <p:sp>
        <p:nvSpPr>
          <p:cNvPr id="44" name="Rectangle 43">
            <a:extLst>
              <a:ext uri="{FF2B5EF4-FFF2-40B4-BE49-F238E27FC236}">
                <a16:creationId xmlns:a16="http://schemas.microsoft.com/office/drawing/2014/main" id="{CAA0DA42-F6E1-48B7-B5ED-7C0C67DED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1064" y="2459736"/>
            <a:ext cx="3447288" cy="1956816"/>
          </a:xfrm>
          <a:prstGeom prst="rect">
            <a:avLst/>
          </a:prstGeom>
          <a:solidFill>
            <a:srgbClr val="255A7D">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 name="Content Placeholder 5">
            <a:extLst>
              <a:ext uri="{FF2B5EF4-FFF2-40B4-BE49-F238E27FC236}">
                <a16:creationId xmlns:a16="http://schemas.microsoft.com/office/drawing/2014/main" id="{CF3DFD9A-373F-1D8B-D59D-0C4EB03D8785}"/>
              </a:ext>
            </a:extLst>
          </p:cNvPr>
          <p:cNvPicPr>
            <a:picLocks noChangeAspect="1"/>
          </p:cNvPicPr>
          <p:nvPr/>
        </p:nvPicPr>
        <p:blipFill>
          <a:blip r:embed="rId3"/>
          <a:stretch>
            <a:fillRect/>
          </a:stretch>
        </p:blipFill>
        <p:spPr>
          <a:xfrm>
            <a:off x="1475509" y="2580079"/>
            <a:ext cx="2101286" cy="1670098"/>
          </a:xfrm>
          <a:prstGeom prst="rect">
            <a:avLst/>
          </a:prstGeom>
        </p:spPr>
      </p:pic>
      <p:sp>
        <p:nvSpPr>
          <p:cNvPr id="46" name="Rectangle 45">
            <a:extLst>
              <a:ext uri="{FF2B5EF4-FFF2-40B4-BE49-F238E27FC236}">
                <a16:creationId xmlns:a16="http://schemas.microsoft.com/office/drawing/2014/main" id="{BB6BE08D-CDB9-4806-9C6E-8FD809D88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4572000"/>
            <a:ext cx="3447288" cy="1956816"/>
          </a:xfrm>
          <a:prstGeom prst="rect">
            <a:avLst/>
          </a:prstGeom>
          <a:solidFill>
            <a:srgbClr val="255A7D">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15615AE2-23E4-EACF-2DF7-8DCDFDDF024D}"/>
              </a:ext>
            </a:extLst>
          </p:cNvPr>
          <p:cNvPicPr>
            <a:picLocks noChangeAspect="1"/>
          </p:cNvPicPr>
          <p:nvPr/>
        </p:nvPicPr>
        <p:blipFill>
          <a:blip r:embed="rId4"/>
          <a:stretch>
            <a:fillRect/>
          </a:stretch>
        </p:blipFill>
        <p:spPr>
          <a:xfrm>
            <a:off x="524256" y="4746312"/>
            <a:ext cx="3052539" cy="1602582"/>
          </a:xfrm>
          <a:prstGeom prst="rect">
            <a:avLst/>
          </a:prstGeom>
        </p:spPr>
      </p:pic>
      <p:sp>
        <p:nvSpPr>
          <p:cNvPr id="48" name="Rectangle 47">
            <a:extLst>
              <a:ext uri="{FF2B5EF4-FFF2-40B4-BE49-F238E27FC236}">
                <a16:creationId xmlns:a16="http://schemas.microsoft.com/office/drawing/2014/main" id="{CEFD8F0A-04C0-4F46-A992-D5CEA4F4C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1064" y="4572000"/>
            <a:ext cx="3447288" cy="1956816"/>
          </a:xfrm>
          <a:prstGeom prst="rect">
            <a:avLst/>
          </a:prstGeom>
          <a:solidFill>
            <a:srgbClr val="255A7D">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C9D4BD0A-BA71-11B9-60D0-D6B662114A8A}"/>
              </a:ext>
            </a:extLst>
          </p:cNvPr>
          <p:cNvPicPr>
            <a:picLocks noChangeAspect="1"/>
          </p:cNvPicPr>
          <p:nvPr/>
        </p:nvPicPr>
        <p:blipFill>
          <a:blip r:embed="rId5"/>
          <a:stretch>
            <a:fillRect/>
          </a:stretch>
        </p:blipFill>
        <p:spPr>
          <a:xfrm>
            <a:off x="3979853" y="4807362"/>
            <a:ext cx="3326923" cy="1480481"/>
          </a:xfrm>
          <a:prstGeom prst="rect">
            <a:avLst/>
          </a:prstGeom>
        </p:spPr>
      </p:pic>
      <p:sp>
        <p:nvSpPr>
          <p:cNvPr id="50" name="Rectangle 4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E0B01C19-16B9-6F66-BBFF-E9956C3C9FC3}"/>
              </a:ext>
            </a:extLst>
          </p:cNvPr>
          <p:cNvSpPr>
            <a:spLocks noGrp="1"/>
          </p:cNvSpPr>
          <p:nvPr>
            <p:ph idx="1"/>
          </p:nvPr>
        </p:nvSpPr>
        <p:spPr>
          <a:xfrm>
            <a:off x="7957973" y="536806"/>
            <a:ext cx="3511296" cy="4209506"/>
          </a:xfrm>
        </p:spPr>
        <p:txBody>
          <a:bodyPr vert="horz" lIns="91440" tIns="45720" rIns="91440" bIns="45720" rtlCol="0" anchor="ctr">
            <a:normAutofit/>
          </a:bodyPr>
          <a:lstStyle/>
          <a:p>
            <a:pPr marL="285750"/>
            <a:r>
              <a:rPr lang="en-US" sz="2200" dirty="0">
                <a:solidFill>
                  <a:srgbClr val="FFFFFF"/>
                </a:solidFill>
              </a:rPr>
              <a:t>Derive and apply Fundamental &amp; Essential matrices</a:t>
            </a:r>
          </a:p>
          <a:p>
            <a:pPr marL="285750"/>
            <a:r>
              <a:rPr lang="en-US" sz="2200" dirty="0">
                <a:solidFill>
                  <a:srgbClr val="FFFFFF"/>
                </a:solidFill>
              </a:rPr>
              <a:t>The derivation of Essential uses the normal of </a:t>
            </a:r>
            <a:r>
              <a:rPr lang="en-US" sz="2200" dirty="0" err="1">
                <a:solidFill>
                  <a:srgbClr val="FFFFFF"/>
                </a:solidFill>
              </a:rPr>
              <a:t>epipolar</a:t>
            </a:r>
            <a:r>
              <a:rPr lang="en-US" sz="2200" dirty="0">
                <a:solidFill>
                  <a:srgbClr val="FFFFFF"/>
                </a:solidFill>
              </a:rPr>
              <a:t> plane interpretation, but could also be an </a:t>
            </a:r>
            <a:r>
              <a:rPr lang="en-US" sz="2200" dirty="0" err="1">
                <a:solidFill>
                  <a:srgbClr val="FFFFFF"/>
                </a:solidFill>
              </a:rPr>
              <a:t>epipolar</a:t>
            </a:r>
            <a:r>
              <a:rPr lang="en-US" sz="2200" dirty="0">
                <a:solidFill>
                  <a:srgbClr val="FFFFFF"/>
                </a:solidFill>
              </a:rPr>
              <a:t> line</a:t>
            </a:r>
          </a:p>
          <a:p>
            <a:pPr marL="285750"/>
            <a:r>
              <a:rPr lang="en-US" sz="2200" dirty="0">
                <a:solidFill>
                  <a:srgbClr val="FFFFFF"/>
                </a:solidFill>
              </a:rPr>
              <a:t>Linear algorithm for triangulation</a:t>
            </a:r>
          </a:p>
          <a:p>
            <a:pPr marL="285750"/>
            <a:r>
              <a:rPr lang="en-US" sz="2200" dirty="0">
                <a:solidFill>
                  <a:srgbClr val="FFFFFF"/>
                </a:solidFill>
              </a:rPr>
              <a:t>Pros &amp; cons of linear algorithm</a:t>
            </a:r>
          </a:p>
        </p:txBody>
      </p:sp>
      <p:pic>
        <p:nvPicPr>
          <p:cNvPr id="16" name="Picture 15">
            <a:extLst>
              <a:ext uri="{FF2B5EF4-FFF2-40B4-BE49-F238E27FC236}">
                <a16:creationId xmlns:a16="http://schemas.microsoft.com/office/drawing/2014/main" id="{CDBA288C-A8D7-9514-C2FD-C93E6D1378BC}"/>
              </a:ext>
            </a:extLst>
          </p:cNvPr>
          <p:cNvPicPr>
            <a:picLocks noChangeAspect="1"/>
          </p:cNvPicPr>
          <p:nvPr/>
        </p:nvPicPr>
        <p:blipFill>
          <a:blip r:embed="rId6"/>
          <a:stretch>
            <a:fillRect/>
          </a:stretch>
        </p:blipFill>
        <p:spPr>
          <a:xfrm>
            <a:off x="7661048" y="5064946"/>
            <a:ext cx="1686160" cy="1152686"/>
          </a:xfrm>
          <a:prstGeom prst="rect">
            <a:avLst/>
          </a:prstGeom>
        </p:spPr>
      </p:pic>
      <p:pic>
        <p:nvPicPr>
          <p:cNvPr id="18" name="Picture 17">
            <a:extLst>
              <a:ext uri="{FF2B5EF4-FFF2-40B4-BE49-F238E27FC236}">
                <a16:creationId xmlns:a16="http://schemas.microsoft.com/office/drawing/2014/main" id="{65C14CE6-53A2-A24B-4871-F95462B73CE1}"/>
              </a:ext>
            </a:extLst>
          </p:cNvPr>
          <p:cNvPicPr>
            <a:picLocks noChangeAspect="1"/>
          </p:cNvPicPr>
          <p:nvPr/>
        </p:nvPicPr>
        <p:blipFill>
          <a:blip r:embed="rId7"/>
          <a:stretch>
            <a:fillRect/>
          </a:stretch>
        </p:blipFill>
        <p:spPr>
          <a:xfrm>
            <a:off x="9423818" y="5547603"/>
            <a:ext cx="2638793" cy="1009791"/>
          </a:xfrm>
          <a:prstGeom prst="rect">
            <a:avLst/>
          </a:prstGeom>
        </p:spPr>
      </p:pic>
      <p:pic>
        <p:nvPicPr>
          <p:cNvPr id="21" name="Picture 20">
            <a:extLst>
              <a:ext uri="{FF2B5EF4-FFF2-40B4-BE49-F238E27FC236}">
                <a16:creationId xmlns:a16="http://schemas.microsoft.com/office/drawing/2014/main" id="{9E216628-099B-658A-A4B7-DE7B7EEEBACF}"/>
              </a:ext>
            </a:extLst>
          </p:cNvPr>
          <p:cNvPicPr>
            <a:picLocks noChangeAspect="1"/>
          </p:cNvPicPr>
          <p:nvPr/>
        </p:nvPicPr>
        <p:blipFill>
          <a:blip r:embed="rId8"/>
          <a:stretch>
            <a:fillRect/>
          </a:stretch>
        </p:blipFill>
        <p:spPr>
          <a:xfrm>
            <a:off x="9789784" y="4412395"/>
            <a:ext cx="1848108" cy="1124107"/>
          </a:xfrm>
          <a:prstGeom prst="rect">
            <a:avLst/>
          </a:prstGeom>
        </p:spPr>
      </p:pic>
    </p:spTree>
    <p:extLst>
      <p:ext uri="{BB962C8B-B14F-4D97-AF65-F5344CB8AC3E}">
        <p14:creationId xmlns:p14="http://schemas.microsoft.com/office/powerpoint/2010/main" val="1496563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2BD25A5-DA63-D2B6-F99A-D4A389F21975}"/>
              </a:ext>
            </a:extLst>
          </p:cNvPr>
          <p:cNvPicPr>
            <a:picLocks noChangeAspect="1"/>
          </p:cNvPicPr>
          <p:nvPr/>
        </p:nvPicPr>
        <p:blipFill>
          <a:blip r:embed="rId2"/>
          <a:stretch>
            <a:fillRect/>
          </a:stretch>
        </p:blipFill>
        <p:spPr>
          <a:xfrm>
            <a:off x="384970" y="934676"/>
            <a:ext cx="3403600" cy="1214438"/>
          </a:xfrm>
          <a:prstGeom prst="rect">
            <a:avLst/>
          </a:prstGeom>
        </p:spPr>
      </p:pic>
      <p:pic>
        <p:nvPicPr>
          <p:cNvPr id="16" name="Content Placeholder 15">
            <a:extLst>
              <a:ext uri="{FF2B5EF4-FFF2-40B4-BE49-F238E27FC236}">
                <a16:creationId xmlns:a16="http://schemas.microsoft.com/office/drawing/2014/main" id="{7F28C5F2-A725-BADB-09B9-5E4616A13477}"/>
              </a:ext>
            </a:extLst>
          </p:cNvPr>
          <p:cNvPicPr>
            <a:picLocks noGrp="1" noChangeAspect="1"/>
          </p:cNvPicPr>
          <p:nvPr>
            <p:ph idx="1"/>
          </p:nvPr>
        </p:nvPicPr>
        <p:blipFill>
          <a:blip r:embed="rId3"/>
          <a:stretch>
            <a:fillRect/>
          </a:stretch>
        </p:blipFill>
        <p:spPr>
          <a:xfrm>
            <a:off x="342180" y="2240873"/>
            <a:ext cx="3403600" cy="1760538"/>
          </a:xfrm>
          <a:prstGeom prst="rect">
            <a:avLst/>
          </a:prstGeom>
        </p:spPr>
      </p:pic>
      <p:pic>
        <p:nvPicPr>
          <p:cNvPr id="33" name="Picture 32">
            <a:extLst>
              <a:ext uri="{FF2B5EF4-FFF2-40B4-BE49-F238E27FC236}">
                <a16:creationId xmlns:a16="http://schemas.microsoft.com/office/drawing/2014/main" id="{186A16D5-6CA9-F368-9D37-658400C61BEE}"/>
              </a:ext>
            </a:extLst>
          </p:cNvPr>
          <p:cNvPicPr>
            <a:picLocks noChangeAspect="1"/>
          </p:cNvPicPr>
          <p:nvPr/>
        </p:nvPicPr>
        <p:blipFill>
          <a:blip r:embed="rId4"/>
          <a:stretch>
            <a:fillRect/>
          </a:stretch>
        </p:blipFill>
        <p:spPr>
          <a:xfrm>
            <a:off x="384970" y="4162880"/>
            <a:ext cx="3403600" cy="1266825"/>
          </a:xfrm>
          <a:prstGeom prst="rect">
            <a:avLst/>
          </a:prstGeom>
        </p:spPr>
      </p:pic>
      <p:pic>
        <p:nvPicPr>
          <p:cNvPr id="12" name="Picture 11">
            <a:extLst>
              <a:ext uri="{FF2B5EF4-FFF2-40B4-BE49-F238E27FC236}">
                <a16:creationId xmlns:a16="http://schemas.microsoft.com/office/drawing/2014/main" id="{E6B107CD-F372-710F-2E20-9DC2284694C9}"/>
              </a:ext>
            </a:extLst>
          </p:cNvPr>
          <p:cNvPicPr>
            <a:picLocks noChangeAspect="1"/>
          </p:cNvPicPr>
          <p:nvPr/>
        </p:nvPicPr>
        <p:blipFill>
          <a:blip r:embed="rId5"/>
          <a:stretch>
            <a:fillRect/>
          </a:stretch>
        </p:blipFill>
        <p:spPr>
          <a:xfrm>
            <a:off x="4087416" y="934676"/>
            <a:ext cx="2524125" cy="2679700"/>
          </a:xfrm>
          <a:prstGeom prst="rect">
            <a:avLst/>
          </a:prstGeom>
        </p:spPr>
      </p:pic>
      <p:pic>
        <p:nvPicPr>
          <p:cNvPr id="4" name="Picture 3">
            <a:extLst>
              <a:ext uri="{FF2B5EF4-FFF2-40B4-BE49-F238E27FC236}">
                <a16:creationId xmlns:a16="http://schemas.microsoft.com/office/drawing/2014/main" id="{BC2AF0D7-69F8-95DE-E616-A69768195BC5}"/>
              </a:ext>
            </a:extLst>
          </p:cNvPr>
          <p:cNvPicPr>
            <a:picLocks noChangeAspect="1"/>
          </p:cNvPicPr>
          <p:nvPr/>
        </p:nvPicPr>
        <p:blipFill>
          <a:blip r:embed="rId6"/>
          <a:stretch>
            <a:fillRect/>
          </a:stretch>
        </p:blipFill>
        <p:spPr>
          <a:xfrm>
            <a:off x="4019550" y="3753354"/>
            <a:ext cx="2524125" cy="1633538"/>
          </a:xfrm>
          <a:prstGeom prst="rect">
            <a:avLst/>
          </a:prstGeom>
        </p:spPr>
      </p:pic>
      <p:pic>
        <p:nvPicPr>
          <p:cNvPr id="7" name="Picture 6">
            <a:extLst>
              <a:ext uri="{FF2B5EF4-FFF2-40B4-BE49-F238E27FC236}">
                <a16:creationId xmlns:a16="http://schemas.microsoft.com/office/drawing/2014/main" id="{28F25927-2751-45F8-D4CB-9DB86404D3FB}"/>
              </a:ext>
            </a:extLst>
          </p:cNvPr>
          <p:cNvPicPr>
            <a:picLocks noChangeAspect="1"/>
          </p:cNvPicPr>
          <p:nvPr/>
        </p:nvPicPr>
        <p:blipFill>
          <a:blip r:embed="rId7"/>
          <a:stretch>
            <a:fillRect/>
          </a:stretch>
        </p:blipFill>
        <p:spPr>
          <a:xfrm>
            <a:off x="6888018" y="2377785"/>
            <a:ext cx="4438650" cy="4384675"/>
          </a:xfrm>
          <a:prstGeom prst="rect">
            <a:avLst/>
          </a:prstGeom>
        </p:spPr>
      </p:pic>
      <p:sp>
        <p:nvSpPr>
          <p:cNvPr id="2" name="Title 1">
            <a:extLst>
              <a:ext uri="{FF2B5EF4-FFF2-40B4-BE49-F238E27FC236}">
                <a16:creationId xmlns:a16="http://schemas.microsoft.com/office/drawing/2014/main" id="{B737C27B-0196-153E-AB12-2C21D72F7EB1}"/>
              </a:ext>
            </a:extLst>
          </p:cNvPr>
          <p:cNvSpPr>
            <a:spLocks noGrp="1"/>
          </p:cNvSpPr>
          <p:nvPr>
            <p:ph type="title"/>
          </p:nvPr>
        </p:nvSpPr>
        <p:spPr>
          <a:xfrm>
            <a:off x="190500" y="28797"/>
            <a:ext cx="6539345" cy="750377"/>
          </a:xfrm>
        </p:spPr>
        <p:txBody>
          <a:bodyPr vert="horz" lIns="91440" tIns="45720" rIns="91440" bIns="45720" rtlCol="0" anchor="ctr">
            <a:normAutofit fontScale="90000"/>
          </a:bodyPr>
          <a:lstStyle/>
          <a:p>
            <a:r>
              <a:rPr lang="en-US" sz="5200" kern="1200" dirty="0">
                <a:solidFill>
                  <a:schemeClr val="tx1"/>
                </a:solidFill>
                <a:latin typeface="+mj-lt"/>
                <a:ea typeface="+mj-ea"/>
                <a:cs typeface="+mj-cs"/>
              </a:rPr>
              <a:t>Camera calibration &amp; DLT</a:t>
            </a:r>
          </a:p>
        </p:txBody>
      </p:sp>
      <p:sp>
        <p:nvSpPr>
          <p:cNvPr id="5" name="TextBox 4">
            <a:extLst>
              <a:ext uri="{FF2B5EF4-FFF2-40B4-BE49-F238E27FC236}">
                <a16:creationId xmlns:a16="http://schemas.microsoft.com/office/drawing/2014/main" id="{9B5560E5-4310-934B-6177-0ADB67A5BE87}"/>
              </a:ext>
            </a:extLst>
          </p:cNvPr>
          <p:cNvSpPr txBox="1"/>
          <p:nvPr/>
        </p:nvSpPr>
        <p:spPr>
          <a:xfrm>
            <a:off x="6888019" y="306229"/>
            <a:ext cx="5113482" cy="2031325"/>
          </a:xfrm>
          <a:prstGeom prst="rect">
            <a:avLst/>
          </a:prstGeom>
          <a:noFill/>
        </p:spPr>
        <p:txBody>
          <a:bodyPr wrap="square" rtlCol="0">
            <a:spAutoFit/>
          </a:bodyPr>
          <a:lstStyle/>
          <a:p>
            <a:pPr marL="285750" indent="-285750">
              <a:buFont typeface="Arial" panose="020B0604020202020204" pitchFamily="34" charset="0"/>
              <a:buChar char="•"/>
            </a:pPr>
            <a:r>
              <a:rPr lang="en-GB" dirty="0"/>
              <a:t>Explain DLT for P estimation, n of </a:t>
            </a:r>
            <a:r>
              <a:rPr lang="en-GB" dirty="0" err="1"/>
              <a:t>DoF</a:t>
            </a:r>
            <a:r>
              <a:rPr lang="en-GB" dirty="0"/>
              <a:t>, required constraints</a:t>
            </a:r>
          </a:p>
          <a:p>
            <a:pPr marL="285750" indent="-285750">
              <a:buFont typeface="Arial" panose="020B0604020202020204" pitchFamily="34" charset="0"/>
              <a:buChar char="•"/>
            </a:pPr>
            <a:r>
              <a:rPr lang="en-GB" dirty="0"/>
              <a:t>Zhang’s method. Pattern. Correspondences. Find </a:t>
            </a:r>
            <a:r>
              <a:rPr lang="en-GB" dirty="0" err="1"/>
              <a:t>Homographies</a:t>
            </a:r>
            <a:r>
              <a:rPr lang="en-GB" dirty="0"/>
              <a:t> by SVD. Express </a:t>
            </a:r>
            <a:r>
              <a:rPr lang="en-GB" dirty="0" err="1"/>
              <a:t>ri</a:t>
            </a:r>
            <a:r>
              <a:rPr lang="en-GB" dirty="0"/>
              <a:t> in terms of h. Extract the relevant info from solution</a:t>
            </a:r>
          </a:p>
          <a:p>
            <a:pPr marL="285750" indent="-285750">
              <a:buFont typeface="Arial" panose="020B0604020202020204" pitchFamily="34" charset="0"/>
              <a:buChar char="•"/>
            </a:pPr>
            <a:r>
              <a:rPr lang="en-GB" dirty="0"/>
              <a:t>Non-linear calibration least squares error between observations &amp; projections</a:t>
            </a:r>
          </a:p>
        </p:txBody>
      </p:sp>
      <p:pic>
        <p:nvPicPr>
          <p:cNvPr id="8" name="Picture 7">
            <a:extLst>
              <a:ext uri="{FF2B5EF4-FFF2-40B4-BE49-F238E27FC236}">
                <a16:creationId xmlns:a16="http://schemas.microsoft.com/office/drawing/2014/main" id="{B0E64929-F2B4-1273-C942-D0B0DBF01F9A}"/>
              </a:ext>
            </a:extLst>
          </p:cNvPr>
          <p:cNvPicPr>
            <a:picLocks noChangeAspect="1"/>
          </p:cNvPicPr>
          <p:nvPr/>
        </p:nvPicPr>
        <p:blipFill>
          <a:blip r:embed="rId8"/>
          <a:stretch>
            <a:fillRect/>
          </a:stretch>
        </p:blipFill>
        <p:spPr>
          <a:xfrm>
            <a:off x="384970" y="5591174"/>
            <a:ext cx="2524125" cy="997254"/>
          </a:xfrm>
          <a:prstGeom prst="rect">
            <a:avLst/>
          </a:prstGeom>
        </p:spPr>
      </p:pic>
      <p:pic>
        <p:nvPicPr>
          <p:cNvPr id="11" name="Picture 10">
            <a:extLst>
              <a:ext uri="{FF2B5EF4-FFF2-40B4-BE49-F238E27FC236}">
                <a16:creationId xmlns:a16="http://schemas.microsoft.com/office/drawing/2014/main" id="{2AA5523F-A9DF-0E7A-2F2F-1C9438EA6A05}"/>
              </a:ext>
            </a:extLst>
          </p:cNvPr>
          <p:cNvPicPr>
            <a:picLocks noChangeAspect="1"/>
          </p:cNvPicPr>
          <p:nvPr/>
        </p:nvPicPr>
        <p:blipFill>
          <a:blip r:embed="rId9"/>
          <a:stretch>
            <a:fillRect/>
          </a:stretch>
        </p:blipFill>
        <p:spPr>
          <a:xfrm>
            <a:off x="3026354" y="5654697"/>
            <a:ext cx="3622010" cy="698162"/>
          </a:xfrm>
          <a:prstGeom prst="rect">
            <a:avLst/>
          </a:prstGeom>
        </p:spPr>
      </p:pic>
    </p:spTree>
    <p:extLst>
      <p:ext uri="{BB962C8B-B14F-4D97-AF65-F5344CB8AC3E}">
        <p14:creationId xmlns:p14="http://schemas.microsoft.com/office/powerpoint/2010/main" val="855788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4">
            <a:extLst>
              <a:ext uri="{FF2B5EF4-FFF2-40B4-BE49-F238E27FC236}">
                <a16:creationId xmlns:a16="http://schemas.microsoft.com/office/drawing/2014/main" id="{C2EFD392-2680-41C6-A661-44456DAA5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715EC2F-4AF8-E70C-6721-DBF6B6637E72}"/>
              </a:ext>
            </a:extLst>
          </p:cNvPr>
          <p:cNvSpPr>
            <a:spLocks noGrp="1"/>
          </p:cNvSpPr>
          <p:nvPr>
            <p:ph type="title"/>
          </p:nvPr>
        </p:nvSpPr>
        <p:spPr>
          <a:xfrm>
            <a:off x="1078706" y="705403"/>
            <a:ext cx="5995987" cy="1494000"/>
          </a:xfrm>
        </p:spPr>
        <p:txBody>
          <a:bodyPr anchor="t">
            <a:normAutofit fontScale="90000"/>
          </a:bodyPr>
          <a:lstStyle/>
          <a:p>
            <a:r>
              <a:rPr lang="en-GB" dirty="0"/>
              <a:t>Non-linear triangulation &amp; calibration. Rotations. Bundle adjustment.</a:t>
            </a:r>
          </a:p>
        </p:txBody>
      </p:sp>
      <p:grpSp>
        <p:nvGrpSpPr>
          <p:cNvPr id="21" name="Group 16">
            <a:extLst>
              <a:ext uri="{FF2B5EF4-FFF2-40B4-BE49-F238E27FC236}">
                <a16:creationId xmlns:a16="http://schemas.microsoft.com/office/drawing/2014/main" id="{DE866941-6974-471B-96DC-E7D4042D81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8" name="Freeform 6">
              <a:extLst>
                <a:ext uri="{FF2B5EF4-FFF2-40B4-BE49-F238E27FC236}">
                  <a16:creationId xmlns:a16="http://schemas.microsoft.com/office/drawing/2014/main" id="{FDDB1D1D-BDCA-4CA7-ACB7-28E2D624C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9" name="Freeform 6">
              <a:extLst>
                <a:ext uri="{FF2B5EF4-FFF2-40B4-BE49-F238E27FC236}">
                  <a16:creationId xmlns:a16="http://schemas.microsoft.com/office/drawing/2014/main" id="{91FF3012-8189-40F6-B836-E04371B02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6" name="Content Placeholder 5">
            <a:extLst>
              <a:ext uri="{FF2B5EF4-FFF2-40B4-BE49-F238E27FC236}">
                <a16:creationId xmlns:a16="http://schemas.microsoft.com/office/drawing/2014/main" id="{558585A8-0122-0685-8AAA-9987B04970A1}"/>
              </a:ext>
            </a:extLst>
          </p:cNvPr>
          <p:cNvSpPr>
            <a:spLocks noGrp="1"/>
          </p:cNvSpPr>
          <p:nvPr>
            <p:ph idx="1"/>
          </p:nvPr>
        </p:nvSpPr>
        <p:spPr>
          <a:xfrm>
            <a:off x="958633" y="2622226"/>
            <a:ext cx="6015897" cy="3593591"/>
          </a:xfrm>
        </p:spPr>
        <p:txBody>
          <a:bodyPr>
            <a:normAutofit/>
          </a:bodyPr>
          <a:lstStyle/>
          <a:p>
            <a:r>
              <a:rPr lang="en-GB" sz="1700" dirty="0">
                <a:solidFill>
                  <a:schemeClr val="tx1">
                    <a:alpha val="60000"/>
                  </a:schemeClr>
                </a:solidFill>
              </a:rPr>
              <a:t>Optimization. Levenberg-Marquardt. Could be used for many of the problems we encounter: </a:t>
            </a:r>
            <a:r>
              <a:rPr lang="en-GB" sz="1700" dirty="0" err="1">
                <a:solidFill>
                  <a:schemeClr val="tx1">
                    <a:alpha val="60000"/>
                  </a:schemeClr>
                </a:solidFill>
              </a:rPr>
              <a:t>homography</a:t>
            </a:r>
            <a:r>
              <a:rPr lang="en-GB" sz="1700" dirty="0">
                <a:solidFill>
                  <a:schemeClr val="tx1">
                    <a:alpha val="60000"/>
                  </a:schemeClr>
                </a:solidFill>
              </a:rPr>
              <a:t> </a:t>
            </a:r>
            <a:r>
              <a:rPr lang="en-GB" sz="1700" dirty="0" err="1">
                <a:solidFill>
                  <a:schemeClr val="tx1">
                    <a:alpha val="60000"/>
                  </a:schemeClr>
                </a:solidFill>
              </a:rPr>
              <a:t>est</a:t>
            </a:r>
            <a:r>
              <a:rPr lang="en-GB" sz="1700" dirty="0">
                <a:solidFill>
                  <a:schemeClr val="tx1">
                    <a:alpha val="60000"/>
                  </a:schemeClr>
                </a:solidFill>
              </a:rPr>
              <a:t>, camera calibration, triangulation…</a:t>
            </a:r>
          </a:p>
          <a:p>
            <a:r>
              <a:rPr lang="en-GB" sz="1700" dirty="0">
                <a:solidFill>
                  <a:schemeClr val="tx1">
                    <a:alpha val="60000"/>
                  </a:schemeClr>
                </a:solidFill>
              </a:rPr>
              <a:t>Jacobians: analytical, </a:t>
            </a:r>
            <a:r>
              <a:rPr lang="en-GB" sz="1700" dirty="0" err="1">
                <a:solidFill>
                  <a:schemeClr val="tx1">
                    <a:alpha val="60000"/>
                  </a:schemeClr>
                </a:solidFill>
              </a:rPr>
              <a:t>autodiff</a:t>
            </a:r>
            <a:r>
              <a:rPr lang="en-GB" sz="1700" dirty="0">
                <a:solidFill>
                  <a:schemeClr val="tx1">
                    <a:alpha val="60000"/>
                  </a:schemeClr>
                </a:solidFill>
              </a:rPr>
              <a:t> (ex. </a:t>
            </a:r>
            <a:r>
              <a:rPr lang="en-GB" sz="1700" dirty="0" err="1">
                <a:solidFill>
                  <a:schemeClr val="tx1">
                    <a:alpha val="60000"/>
                  </a:schemeClr>
                </a:solidFill>
              </a:rPr>
              <a:t>pytorch</a:t>
            </a:r>
            <a:r>
              <a:rPr lang="en-GB" sz="1700" dirty="0">
                <a:solidFill>
                  <a:schemeClr val="tx1">
                    <a:alpha val="60000"/>
                  </a:schemeClr>
                </a:solidFill>
              </a:rPr>
              <a:t>) or simply finite difference approximation (Taylor series, forward, backward, central 2</a:t>
            </a:r>
            <a:r>
              <a:rPr lang="en-GB" sz="1700" baseline="30000" dirty="0">
                <a:solidFill>
                  <a:schemeClr val="tx1">
                    <a:alpha val="60000"/>
                  </a:schemeClr>
                </a:solidFill>
              </a:rPr>
              <a:t>nd</a:t>
            </a:r>
            <a:r>
              <a:rPr lang="en-GB" sz="1700" dirty="0">
                <a:solidFill>
                  <a:schemeClr val="tx1">
                    <a:alpha val="60000"/>
                  </a:schemeClr>
                </a:solidFill>
              </a:rPr>
              <a:t> order)</a:t>
            </a:r>
          </a:p>
          <a:p>
            <a:r>
              <a:rPr lang="en-GB" sz="1700" dirty="0">
                <a:solidFill>
                  <a:schemeClr val="tx1">
                    <a:alpha val="60000"/>
                  </a:schemeClr>
                </a:solidFill>
              </a:rPr>
              <a:t>Rotation representations. Euler – minimal, suffers from gimbal lock. Axis angle – theta around axis. Quaternions – gold standard.</a:t>
            </a:r>
          </a:p>
          <a:p>
            <a:r>
              <a:rPr lang="en-GB" sz="1700" dirty="0">
                <a:solidFill>
                  <a:schemeClr val="tx1">
                    <a:alpha val="60000"/>
                  </a:schemeClr>
                </a:solidFill>
              </a:rPr>
              <a:t>Bundle adjustment – after having the parameters optimize over all points including 3D positions of corners.</a:t>
            </a:r>
          </a:p>
          <a:p>
            <a:endParaRPr lang="en-GB" sz="1700" dirty="0">
              <a:solidFill>
                <a:schemeClr val="tx1">
                  <a:alpha val="60000"/>
                </a:schemeClr>
              </a:solidFill>
            </a:endParaRPr>
          </a:p>
        </p:txBody>
      </p:sp>
      <p:pic>
        <p:nvPicPr>
          <p:cNvPr id="10" name="Picture 9">
            <a:extLst>
              <a:ext uri="{FF2B5EF4-FFF2-40B4-BE49-F238E27FC236}">
                <a16:creationId xmlns:a16="http://schemas.microsoft.com/office/drawing/2014/main" id="{8EE3ED76-9425-AADD-4B75-3450206D43F4}"/>
              </a:ext>
            </a:extLst>
          </p:cNvPr>
          <p:cNvPicPr>
            <a:picLocks noChangeAspect="1"/>
          </p:cNvPicPr>
          <p:nvPr/>
        </p:nvPicPr>
        <p:blipFill>
          <a:blip r:embed="rId2"/>
          <a:stretch>
            <a:fillRect/>
          </a:stretch>
        </p:blipFill>
        <p:spPr>
          <a:xfrm>
            <a:off x="7382533" y="745198"/>
            <a:ext cx="4327793" cy="1222134"/>
          </a:xfrm>
          <a:prstGeom prst="rect">
            <a:avLst/>
          </a:prstGeom>
        </p:spPr>
      </p:pic>
      <p:pic>
        <p:nvPicPr>
          <p:cNvPr id="7" name="Picture 6">
            <a:extLst>
              <a:ext uri="{FF2B5EF4-FFF2-40B4-BE49-F238E27FC236}">
                <a16:creationId xmlns:a16="http://schemas.microsoft.com/office/drawing/2014/main" id="{44AF5AAD-8DCD-92D3-227F-8C8DC03948D8}"/>
              </a:ext>
            </a:extLst>
          </p:cNvPr>
          <p:cNvPicPr>
            <a:picLocks noChangeAspect="1"/>
          </p:cNvPicPr>
          <p:nvPr/>
        </p:nvPicPr>
        <p:blipFill>
          <a:blip r:embed="rId3"/>
          <a:stretch>
            <a:fillRect/>
          </a:stretch>
        </p:blipFill>
        <p:spPr>
          <a:xfrm>
            <a:off x="7267575" y="2221487"/>
            <a:ext cx="4657502" cy="791774"/>
          </a:xfrm>
          <a:prstGeom prst="rect">
            <a:avLst/>
          </a:prstGeom>
        </p:spPr>
      </p:pic>
      <p:pic>
        <p:nvPicPr>
          <p:cNvPr id="9" name="Picture 8">
            <a:extLst>
              <a:ext uri="{FF2B5EF4-FFF2-40B4-BE49-F238E27FC236}">
                <a16:creationId xmlns:a16="http://schemas.microsoft.com/office/drawing/2014/main" id="{A1C135C0-4A69-DF90-0AF5-929BDC5F7812}"/>
              </a:ext>
            </a:extLst>
          </p:cNvPr>
          <p:cNvPicPr>
            <a:picLocks noChangeAspect="1"/>
          </p:cNvPicPr>
          <p:nvPr/>
        </p:nvPicPr>
        <p:blipFill>
          <a:blip r:embed="rId4"/>
          <a:stretch>
            <a:fillRect/>
          </a:stretch>
        </p:blipFill>
        <p:spPr>
          <a:xfrm>
            <a:off x="7676171" y="3267416"/>
            <a:ext cx="3730768" cy="1243587"/>
          </a:xfrm>
          <a:prstGeom prst="rect">
            <a:avLst/>
          </a:prstGeom>
        </p:spPr>
      </p:pic>
      <p:pic>
        <p:nvPicPr>
          <p:cNvPr id="12" name="Picture 11">
            <a:extLst>
              <a:ext uri="{FF2B5EF4-FFF2-40B4-BE49-F238E27FC236}">
                <a16:creationId xmlns:a16="http://schemas.microsoft.com/office/drawing/2014/main" id="{76084E75-286F-0D26-6E8D-0E37AB019B12}"/>
              </a:ext>
            </a:extLst>
          </p:cNvPr>
          <p:cNvPicPr>
            <a:picLocks noChangeAspect="1"/>
          </p:cNvPicPr>
          <p:nvPr/>
        </p:nvPicPr>
        <p:blipFill>
          <a:blip r:embed="rId5"/>
          <a:stretch>
            <a:fillRect/>
          </a:stretch>
        </p:blipFill>
        <p:spPr>
          <a:xfrm>
            <a:off x="6987941" y="5110030"/>
            <a:ext cx="4823735" cy="1539124"/>
          </a:xfrm>
          <a:prstGeom prst="rect">
            <a:avLst/>
          </a:prstGeom>
        </p:spPr>
      </p:pic>
    </p:spTree>
    <p:extLst>
      <p:ext uri="{BB962C8B-B14F-4D97-AF65-F5344CB8AC3E}">
        <p14:creationId xmlns:p14="http://schemas.microsoft.com/office/powerpoint/2010/main" val="1387495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AC0A91-6B7C-1DC9-C262-4445002559C9}"/>
              </a:ext>
            </a:extLst>
          </p:cNvPr>
          <p:cNvSpPr>
            <a:spLocks noGrp="1"/>
          </p:cNvSpPr>
          <p:nvPr>
            <p:ph type="title"/>
          </p:nvPr>
        </p:nvSpPr>
        <p:spPr>
          <a:xfrm>
            <a:off x="841248" y="510047"/>
            <a:ext cx="2995439" cy="1645920"/>
          </a:xfrm>
        </p:spPr>
        <p:txBody>
          <a:bodyPr vert="horz" lIns="91440" tIns="45720" rIns="91440" bIns="45720" rtlCol="0" anchor="ctr">
            <a:normAutofit/>
          </a:bodyPr>
          <a:lstStyle/>
          <a:p>
            <a:r>
              <a:rPr lang="en-US" sz="2800" dirty="0"/>
              <a:t>Simple features. Canny. Harris</a:t>
            </a:r>
          </a:p>
        </p:txBody>
      </p:sp>
      <p:sp>
        <p:nvSpPr>
          <p:cNvPr id="31" name="Rectangle 30">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F470619-F41D-5751-0D8F-670A5ED4646C}"/>
              </a:ext>
            </a:extLst>
          </p:cNvPr>
          <p:cNvSpPr txBox="1"/>
          <p:nvPr/>
        </p:nvSpPr>
        <p:spPr>
          <a:xfrm>
            <a:off x="4581144" y="510047"/>
            <a:ext cx="6858000" cy="1645920"/>
          </a:xfrm>
          <a:prstGeom prst="rect">
            <a:avLst/>
          </a:prstGeom>
        </p:spPr>
        <p:txBody>
          <a:bodyPr vert="horz" lIns="91440" tIns="45720" rIns="91440" bIns="45720" rtlCol="0" anchor="ctr">
            <a:normAutofit fontScale="92500" lnSpcReduction="10000"/>
          </a:bodyPr>
          <a:lstStyle/>
          <a:p>
            <a:pPr marL="285750" indent="-285750">
              <a:lnSpc>
                <a:spcPct val="90000"/>
              </a:lnSpc>
              <a:spcAft>
                <a:spcPts val="600"/>
              </a:spcAft>
              <a:buFont typeface="Arial" panose="020B0604020202020204" pitchFamily="34" charset="0"/>
              <a:buChar char="•"/>
            </a:pPr>
            <a:r>
              <a:rPr lang="en-US" dirty="0"/>
              <a:t>Image correspondence (problems: scale, rotation, translation, lighting)</a:t>
            </a:r>
          </a:p>
          <a:p>
            <a:pPr marL="285750" indent="-285750">
              <a:lnSpc>
                <a:spcPct val="90000"/>
              </a:lnSpc>
              <a:spcAft>
                <a:spcPts val="600"/>
              </a:spcAft>
              <a:buFont typeface="Arial" panose="020B0604020202020204" pitchFamily="34" charset="0"/>
              <a:buChar char="•"/>
            </a:pPr>
            <a:r>
              <a:rPr lang="en-US" dirty="0"/>
              <a:t>Image features (key points, focus on the area around pixel, describe)</a:t>
            </a:r>
          </a:p>
          <a:p>
            <a:pPr marL="285750" indent="-285750">
              <a:lnSpc>
                <a:spcPct val="90000"/>
              </a:lnSpc>
              <a:spcAft>
                <a:spcPts val="600"/>
              </a:spcAft>
              <a:buFont typeface="Arial" panose="020B0604020202020204" pitchFamily="34" charset="0"/>
              <a:buChar char="•"/>
            </a:pPr>
            <a:r>
              <a:rPr lang="en-US" dirty="0"/>
              <a:t>Explain image filtering (gaussian kernel). We know analytical derivative of gaussian filter. </a:t>
            </a:r>
          </a:p>
          <a:p>
            <a:pPr marL="285750" indent="-285750">
              <a:lnSpc>
                <a:spcPct val="90000"/>
              </a:lnSpc>
              <a:spcAft>
                <a:spcPts val="600"/>
              </a:spcAft>
              <a:buFont typeface="Arial" panose="020B0604020202020204" pitchFamily="34" charset="0"/>
              <a:buChar char="•"/>
            </a:pPr>
            <a:r>
              <a:rPr lang="en-US" dirty="0"/>
              <a:t>Harris corner is defined as having large gradient in all directions. We can get this metric from the averaged Hessian matrix. C(</a:t>
            </a:r>
            <a:r>
              <a:rPr lang="en-US" dirty="0" err="1"/>
              <a:t>x,y</a:t>
            </a:r>
            <a:r>
              <a:rPr lang="en-US" dirty="0"/>
              <a:t>) – smoothened H</a:t>
            </a:r>
          </a:p>
          <a:p>
            <a:pPr indent="-228600">
              <a:lnSpc>
                <a:spcPct val="90000"/>
              </a:lnSpc>
              <a:spcAft>
                <a:spcPts val="600"/>
              </a:spcAft>
              <a:buFont typeface="Arial" panose="020B0604020202020204" pitchFamily="34" charset="0"/>
              <a:buChar char="•"/>
            </a:pPr>
            <a:endParaRPr lang="en-US" dirty="0"/>
          </a:p>
        </p:txBody>
      </p:sp>
      <p:pic>
        <p:nvPicPr>
          <p:cNvPr id="12" name="Picture 11">
            <a:extLst>
              <a:ext uri="{FF2B5EF4-FFF2-40B4-BE49-F238E27FC236}">
                <a16:creationId xmlns:a16="http://schemas.microsoft.com/office/drawing/2014/main" id="{4A37BBA0-6A98-D544-0DDB-9FB3CC85C157}"/>
              </a:ext>
            </a:extLst>
          </p:cNvPr>
          <p:cNvPicPr>
            <a:picLocks noChangeAspect="1"/>
          </p:cNvPicPr>
          <p:nvPr/>
        </p:nvPicPr>
        <p:blipFill>
          <a:blip r:embed="rId2"/>
          <a:stretch>
            <a:fillRect/>
          </a:stretch>
        </p:blipFill>
        <p:spPr>
          <a:xfrm>
            <a:off x="7664996" y="3737410"/>
            <a:ext cx="4056867" cy="3012224"/>
          </a:xfrm>
          <a:prstGeom prst="rect">
            <a:avLst/>
          </a:prstGeom>
        </p:spPr>
      </p:pic>
      <p:pic>
        <p:nvPicPr>
          <p:cNvPr id="5" name="Content Placeholder 4">
            <a:extLst>
              <a:ext uri="{FF2B5EF4-FFF2-40B4-BE49-F238E27FC236}">
                <a16:creationId xmlns:a16="http://schemas.microsoft.com/office/drawing/2014/main" id="{F69B43D0-986B-CB76-569A-D556E52C8618}"/>
              </a:ext>
            </a:extLst>
          </p:cNvPr>
          <p:cNvPicPr>
            <a:picLocks noGrp="1" noChangeAspect="1"/>
          </p:cNvPicPr>
          <p:nvPr>
            <p:ph idx="1"/>
          </p:nvPr>
        </p:nvPicPr>
        <p:blipFill>
          <a:blip r:embed="rId3"/>
          <a:stretch>
            <a:fillRect/>
          </a:stretch>
        </p:blipFill>
        <p:spPr>
          <a:xfrm>
            <a:off x="293701" y="2550636"/>
            <a:ext cx="2621357" cy="1645968"/>
          </a:xfrm>
          <a:prstGeom prst="rect">
            <a:avLst/>
          </a:prstGeom>
        </p:spPr>
      </p:pic>
      <p:pic>
        <p:nvPicPr>
          <p:cNvPr id="6" name="Picture 5">
            <a:extLst>
              <a:ext uri="{FF2B5EF4-FFF2-40B4-BE49-F238E27FC236}">
                <a16:creationId xmlns:a16="http://schemas.microsoft.com/office/drawing/2014/main" id="{50542254-AE34-5D6D-27A0-233C4E158858}"/>
              </a:ext>
            </a:extLst>
          </p:cNvPr>
          <p:cNvPicPr>
            <a:picLocks noChangeAspect="1"/>
          </p:cNvPicPr>
          <p:nvPr/>
        </p:nvPicPr>
        <p:blipFill>
          <a:blip r:embed="rId4"/>
          <a:stretch>
            <a:fillRect/>
          </a:stretch>
        </p:blipFill>
        <p:spPr>
          <a:xfrm>
            <a:off x="150848" y="4463315"/>
            <a:ext cx="7144747" cy="2286319"/>
          </a:xfrm>
          <a:prstGeom prst="rect">
            <a:avLst/>
          </a:prstGeom>
        </p:spPr>
      </p:pic>
      <p:pic>
        <p:nvPicPr>
          <p:cNvPr id="10" name="Picture 9">
            <a:extLst>
              <a:ext uri="{FF2B5EF4-FFF2-40B4-BE49-F238E27FC236}">
                <a16:creationId xmlns:a16="http://schemas.microsoft.com/office/drawing/2014/main" id="{9469488D-D13F-3A18-04D9-FD400541297F}"/>
              </a:ext>
            </a:extLst>
          </p:cNvPr>
          <p:cNvPicPr>
            <a:picLocks noChangeAspect="1"/>
          </p:cNvPicPr>
          <p:nvPr/>
        </p:nvPicPr>
        <p:blipFill>
          <a:blip r:embed="rId5"/>
          <a:stretch>
            <a:fillRect/>
          </a:stretch>
        </p:blipFill>
        <p:spPr>
          <a:xfrm>
            <a:off x="4358440" y="2666017"/>
            <a:ext cx="2915057" cy="638264"/>
          </a:xfrm>
          <a:prstGeom prst="rect">
            <a:avLst/>
          </a:prstGeom>
        </p:spPr>
      </p:pic>
      <p:pic>
        <p:nvPicPr>
          <p:cNvPr id="15" name="Picture 14">
            <a:extLst>
              <a:ext uri="{FF2B5EF4-FFF2-40B4-BE49-F238E27FC236}">
                <a16:creationId xmlns:a16="http://schemas.microsoft.com/office/drawing/2014/main" id="{597EC0D2-A0A6-8C79-0CF9-3DB180E3B934}"/>
              </a:ext>
            </a:extLst>
          </p:cNvPr>
          <p:cNvPicPr>
            <a:picLocks noChangeAspect="1"/>
          </p:cNvPicPr>
          <p:nvPr/>
        </p:nvPicPr>
        <p:blipFill>
          <a:blip r:embed="rId6"/>
          <a:stretch>
            <a:fillRect/>
          </a:stretch>
        </p:blipFill>
        <p:spPr>
          <a:xfrm>
            <a:off x="7367779" y="2409393"/>
            <a:ext cx="4620270" cy="1314633"/>
          </a:xfrm>
          <a:prstGeom prst="rect">
            <a:avLst/>
          </a:prstGeom>
        </p:spPr>
      </p:pic>
      <p:pic>
        <p:nvPicPr>
          <p:cNvPr id="25" name="Picture 24">
            <a:extLst>
              <a:ext uri="{FF2B5EF4-FFF2-40B4-BE49-F238E27FC236}">
                <a16:creationId xmlns:a16="http://schemas.microsoft.com/office/drawing/2014/main" id="{8973DC17-C9EF-9A75-5CB3-E838B8F0F9CF}"/>
              </a:ext>
            </a:extLst>
          </p:cNvPr>
          <p:cNvPicPr>
            <a:picLocks noChangeAspect="1"/>
          </p:cNvPicPr>
          <p:nvPr/>
        </p:nvPicPr>
        <p:blipFill>
          <a:blip r:embed="rId7"/>
          <a:stretch>
            <a:fillRect/>
          </a:stretch>
        </p:blipFill>
        <p:spPr>
          <a:xfrm>
            <a:off x="3112985" y="3475116"/>
            <a:ext cx="4056867" cy="714475"/>
          </a:xfrm>
          <a:prstGeom prst="rect">
            <a:avLst/>
          </a:prstGeom>
        </p:spPr>
      </p:pic>
      <p:sp>
        <p:nvSpPr>
          <p:cNvPr id="26" name="TextBox 25">
            <a:extLst>
              <a:ext uri="{FF2B5EF4-FFF2-40B4-BE49-F238E27FC236}">
                <a16:creationId xmlns:a16="http://schemas.microsoft.com/office/drawing/2014/main" id="{FB24AE2E-A8E5-9722-30D1-5F87B6834638}"/>
              </a:ext>
            </a:extLst>
          </p:cNvPr>
          <p:cNvSpPr txBox="1"/>
          <p:nvPr/>
        </p:nvSpPr>
        <p:spPr>
          <a:xfrm>
            <a:off x="4643876" y="2323337"/>
            <a:ext cx="2446695" cy="369332"/>
          </a:xfrm>
          <a:prstGeom prst="rect">
            <a:avLst/>
          </a:prstGeom>
          <a:noFill/>
        </p:spPr>
        <p:txBody>
          <a:bodyPr wrap="none" rtlCol="0">
            <a:spAutoFit/>
          </a:bodyPr>
          <a:lstStyle/>
          <a:p>
            <a:r>
              <a:rPr lang="en-GB" dirty="0"/>
              <a:t>Corner measure (Harris)</a:t>
            </a:r>
          </a:p>
        </p:txBody>
      </p:sp>
      <p:sp>
        <p:nvSpPr>
          <p:cNvPr id="28" name="TextBox 27">
            <a:extLst>
              <a:ext uri="{FF2B5EF4-FFF2-40B4-BE49-F238E27FC236}">
                <a16:creationId xmlns:a16="http://schemas.microsoft.com/office/drawing/2014/main" id="{E7F4F228-AFBD-D484-9544-CDB2FEE4919A}"/>
              </a:ext>
            </a:extLst>
          </p:cNvPr>
          <p:cNvSpPr txBox="1"/>
          <p:nvPr/>
        </p:nvSpPr>
        <p:spPr>
          <a:xfrm>
            <a:off x="9390531" y="2116361"/>
            <a:ext cx="1109599" cy="369332"/>
          </a:xfrm>
          <a:prstGeom prst="rect">
            <a:avLst/>
          </a:prstGeom>
          <a:noFill/>
        </p:spPr>
        <p:txBody>
          <a:bodyPr wrap="none" rtlCol="0">
            <a:spAutoFit/>
          </a:bodyPr>
          <a:lstStyle/>
          <a:p>
            <a:r>
              <a:rPr lang="en-GB" dirty="0"/>
              <a:t>Expanded</a:t>
            </a:r>
          </a:p>
        </p:txBody>
      </p:sp>
      <p:sp>
        <p:nvSpPr>
          <p:cNvPr id="30" name="TextBox 29">
            <a:extLst>
              <a:ext uri="{FF2B5EF4-FFF2-40B4-BE49-F238E27FC236}">
                <a16:creationId xmlns:a16="http://schemas.microsoft.com/office/drawing/2014/main" id="{2EFCD9E3-6DEB-0AA5-73C6-F14AD358ED49}"/>
              </a:ext>
            </a:extLst>
          </p:cNvPr>
          <p:cNvSpPr txBox="1"/>
          <p:nvPr/>
        </p:nvSpPr>
        <p:spPr>
          <a:xfrm>
            <a:off x="2993629" y="1694964"/>
            <a:ext cx="1446212" cy="1754326"/>
          </a:xfrm>
          <a:prstGeom prst="rect">
            <a:avLst/>
          </a:prstGeom>
          <a:noFill/>
        </p:spPr>
        <p:txBody>
          <a:bodyPr wrap="square" rtlCol="0">
            <a:spAutoFit/>
          </a:bodyPr>
          <a:lstStyle/>
          <a:p>
            <a:r>
              <a:rPr lang="en-US" dirty="0"/>
              <a:t>c(</a:t>
            </a:r>
            <a:r>
              <a:rPr lang="en-US" dirty="0" err="1"/>
              <a:t>x,y</a:t>
            </a:r>
            <a:r>
              <a:rPr lang="en-US" dirty="0"/>
              <a:t>) has large value regardless of deltas. Looks at C(</a:t>
            </a:r>
            <a:r>
              <a:rPr lang="en-US" dirty="0" err="1"/>
              <a:t>x,y</a:t>
            </a:r>
            <a:r>
              <a:rPr lang="en-US" dirty="0"/>
              <a:t>) det &amp; trace</a:t>
            </a:r>
            <a:endParaRPr lang="en-GB" dirty="0"/>
          </a:p>
        </p:txBody>
      </p:sp>
      <p:pic>
        <p:nvPicPr>
          <p:cNvPr id="34" name="Picture 33">
            <a:extLst>
              <a:ext uri="{FF2B5EF4-FFF2-40B4-BE49-F238E27FC236}">
                <a16:creationId xmlns:a16="http://schemas.microsoft.com/office/drawing/2014/main" id="{732373B5-2607-607C-6C82-EB924C01E2C3}"/>
              </a:ext>
            </a:extLst>
          </p:cNvPr>
          <p:cNvPicPr>
            <a:picLocks noChangeAspect="1"/>
          </p:cNvPicPr>
          <p:nvPr/>
        </p:nvPicPr>
        <p:blipFill>
          <a:blip r:embed="rId8"/>
          <a:stretch>
            <a:fillRect/>
          </a:stretch>
        </p:blipFill>
        <p:spPr>
          <a:xfrm>
            <a:off x="1325763" y="5355638"/>
            <a:ext cx="1356870" cy="1314633"/>
          </a:xfrm>
          <a:prstGeom prst="rect">
            <a:avLst/>
          </a:prstGeom>
        </p:spPr>
      </p:pic>
    </p:spTree>
    <p:extLst>
      <p:ext uri="{BB962C8B-B14F-4D97-AF65-F5344CB8AC3E}">
        <p14:creationId xmlns:p14="http://schemas.microsoft.com/office/powerpoint/2010/main" val="1892433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6">
            <a:extLst>
              <a:ext uri="{FF2B5EF4-FFF2-40B4-BE49-F238E27FC236}">
                <a16:creationId xmlns:a16="http://schemas.microsoft.com/office/drawing/2014/main" id="{A034DC13-4CA6-4DDF-96D6-2C1F3CD50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8">
            <a:extLst>
              <a:ext uri="{FF2B5EF4-FFF2-40B4-BE49-F238E27FC236}">
                <a16:creationId xmlns:a16="http://schemas.microsoft.com/office/drawing/2014/main" id="{AB83855D-F0F4-42E8-9047-A13022476C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0" name="Freeform 44">
              <a:extLst>
                <a:ext uri="{FF2B5EF4-FFF2-40B4-BE49-F238E27FC236}">
                  <a16:creationId xmlns:a16="http://schemas.microsoft.com/office/drawing/2014/main" id="{0414264F-D724-4E21-BE52-4728290DE8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5">
              <a:extLst>
                <a:ext uri="{FF2B5EF4-FFF2-40B4-BE49-F238E27FC236}">
                  <a16:creationId xmlns:a16="http://schemas.microsoft.com/office/drawing/2014/main" id="{46C077DA-0626-4B9E-9211-446361F614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6">
              <a:extLst>
                <a:ext uri="{FF2B5EF4-FFF2-40B4-BE49-F238E27FC236}">
                  <a16:creationId xmlns:a16="http://schemas.microsoft.com/office/drawing/2014/main" id="{DD1DA1AE-C234-4948-AA7F-F7EBB9FE73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47">
              <a:extLst>
                <a:ext uri="{FF2B5EF4-FFF2-40B4-BE49-F238E27FC236}">
                  <a16:creationId xmlns:a16="http://schemas.microsoft.com/office/drawing/2014/main" id="{23A78588-E013-48A0-A140-E6C9A4F387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23">
              <a:extLst>
                <a:ext uri="{FF2B5EF4-FFF2-40B4-BE49-F238E27FC236}">
                  <a16:creationId xmlns:a16="http://schemas.microsoft.com/office/drawing/2014/main" id="{76C9A9D1-F5E1-4455-80F2-5E0DF42568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0376E200-80B3-0A3C-4BA0-B653B5CC0E5E}"/>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dirty="0">
                <a:solidFill>
                  <a:srgbClr val="FFFFFF"/>
                </a:solidFill>
              </a:rPr>
              <a:t>Robust model fitting. RANSAC. Hough transform.</a:t>
            </a:r>
          </a:p>
        </p:txBody>
      </p:sp>
      <p:sp>
        <p:nvSpPr>
          <p:cNvPr id="3" name="TextBox 2">
            <a:extLst>
              <a:ext uri="{FF2B5EF4-FFF2-40B4-BE49-F238E27FC236}">
                <a16:creationId xmlns:a16="http://schemas.microsoft.com/office/drawing/2014/main" id="{CC411EB0-DD2A-95D3-07F5-5497F7270BB9}"/>
              </a:ext>
            </a:extLst>
          </p:cNvPr>
          <p:cNvSpPr txBox="1"/>
          <p:nvPr/>
        </p:nvSpPr>
        <p:spPr>
          <a:xfrm>
            <a:off x="1123307" y="2439717"/>
            <a:ext cx="2903602" cy="4237120"/>
          </a:xfrm>
          <a:prstGeom prst="rect">
            <a:avLst/>
          </a:prstGeom>
        </p:spPr>
        <p:txBody>
          <a:bodyPr vert="horz" lIns="91440" tIns="45720" rIns="91440" bIns="45720" rtlCol="0" anchor="ctr">
            <a:normAutofit lnSpcReduction="10000"/>
          </a:bodyPr>
          <a:lstStyle/>
          <a:p>
            <a:pPr marL="285750" indent="-228600">
              <a:lnSpc>
                <a:spcPct val="90000"/>
              </a:lnSpc>
              <a:spcAft>
                <a:spcPts val="600"/>
              </a:spcAft>
              <a:buFont typeface="Arial" panose="020B0604020202020204" pitchFamily="34" charset="0"/>
              <a:buChar char="•"/>
            </a:pPr>
            <a:r>
              <a:rPr lang="en-US" sz="1700" dirty="0"/>
              <a:t>Hough transform – </a:t>
            </a:r>
            <a:r>
              <a:rPr lang="en-US" sz="1700" dirty="0" err="1"/>
              <a:t>r,theta</a:t>
            </a:r>
            <a:r>
              <a:rPr lang="en-US" sz="1700" dirty="0"/>
              <a:t> representation. Idea: we can sample our original image and draw all possible lines going through that point in Hough Space. Do that for all points, the maximum intensity will represent line in original image.</a:t>
            </a:r>
          </a:p>
          <a:p>
            <a:pPr marL="285750" indent="-228600">
              <a:lnSpc>
                <a:spcPct val="90000"/>
              </a:lnSpc>
              <a:spcAft>
                <a:spcPts val="600"/>
              </a:spcAft>
              <a:buFont typeface="Arial" panose="020B0604020202020204" pitchFamily="34" charset="0"/>
              <a:buChar char="•"/>
            </a:pPr>
            <a:r>
              <a:rPr lang="en-US" sz="1700" dirty="0"/>
              <a:t>We can generalize to more complex models, but it becomes impractical for more than three degrees.</a:t>
            </a:r>
          </a:p>
          <a:p>
            <a:pPr marL="285750" indent="-228600">
              <a:lnSpc>
                <a:spcPct val="90000"/>
              </a:lnSpc>
              <a:spcAft>
                <a:spcPts val="600"/>
              </a:spcAft>
              <a:buFont typeface="Arial" panose="020B0604020202020204" pitchFamily="34" charset="0"/>
              <a:buChar char="•"/>
            </a:pPr>
            <a:r>
              <a:rPr lang="en-US" sz="1700" dirty="0"/>
              <a:t>How many iterations do we need to be happy about the model? Epsilon – fraction of outliers. This can be done adaptively too.</a:t>
            </a:r>
          </a:p>
        </p:txBody>
      </p:sp>
      <p:pic>
        <p:nvPicPr>
          <p:cNvPr id="6" name="Picture 5">
            <a:extLst>
              <a:ext uri="{FF2B5EF4-FFF2-40B4-BE49-F238E27FC236}">
                <a16:creationId xmlns:a16="http://schemas.microsoft.com/office/drawing/2014/main" id="{2CAEEDC4-73E5-4D4D-2BEA-7B2777359ABF}"/>
              </a:ext>
            </a:extLst>
          </p:cNvPr>
          <p:cNvPicPr>
            <a:picLocks noChangeAspect="1"/>
          </p:cNvPicPr>
          <p:nvPr/>
        </p:nvPicPr>
        <p:blipFill>
          <a:blip r:embed="rId2"/>
          <a:stretch>
            <a:fillRect/>
          </a:stretch>
        </p:blipFill>
        <p:spPr>
          <a:xfrm>
            <a:off x="4438951" y="2313254"/>
            <a:ext cx="3158235" cy="804597"/>
          </a:xfrm>
          <a:prstGeom prst="rect">
            <a:avLst/>
          </a:prstGeom>
        </p:spPr>
      </p:pic>
      <p:pic>
        <p:nvPicPr>
          <p:cNvPr id="5" name="Content Placeholder 4" descr="Chart, scatter chart&#10;&#10;Description automatically generated">
            <a:extLst>
              <a:ext uri="{FF2B5EF4-FFF2-40B4-BE49-F238E27FC236}">
                <a16:creationId xmlns:a16="http://schemas.microsoft.com/office/drawing/2014/main" id="{7DEF981F-4040-563E-00B9-9A86EDA22E53}"/>
              </a:ext>
            </a:extLst>
          </p:cNvPr>
          <p:cNvPicPr>
            <a:picLocks noGrp="1" noChangeAspect="1"/>
          </p:cNvPicPr>
          <p:nvPr>
            <p:ph idx="1"/>
          </p:nvPr>
        </p:nvPicPr>
        <p:blipFill>
          <a:blip r:embed="rId3"/>
          <a:stretch>
            <a:fillRect/>
          </a:stretch>
        </p:blipFill>
        <p:spPr>
          <a:xfrm>
            <a:off x="4026909" y="3225393"/>
            <a:ext cx="3901301" cy="2535847"/>
          </a:xfrm>
          <a:prstGeom prst="rect">
            <a:avLst/>
          </a:prstGeom>
        </p:spPr>
      </p:pic>
      <p:pic>
        <p:nvPicPr>
          <p:cNvPr id="11" name="Picture 10">
            <a:extLst>
              <a:ext uri="{FF2B5EF4-FFF2-40B4-BE49-F238E27FC236}">
                <a16:creationId xmlns:a16="http://schemas.microsoft.com/office/drawing/2014/main" id="{72BD4149-2CCF-3841-95E7-3DC45237DDFD}"/>
              </a:ext>
            </a:extLst>
          </p:cNvPr>
          <p:cNvPicPr>
            <a:picLocks noChangeAspect="1"/>
          </p:cNvPicPr>
          <p:nvPr/>
        </p:nvPicPr>
        <p:blipFill>
          <a:blip r:embed="rId4"/>
          <a:stretch>
            <a:fillRect/>
          </a:stretch>
        </p:blipFill>
        <p:spPr>
          <a:xfrm>
            <a:off x="8072525" y="2397200"/>
            <a:ext cx="3808439" cy="1742360"/>
          </a:xfrm>
          <a:prstGeom prst="rect">
            <a:avLst/>
          </a:prstGeom>
        </p:spPr>
      </p:pic>
      <p:pic>
        <p:nvPicPr>
          <p:cNvPr id="12" name="Picture 11">
            <a:extLst>
              <a:ext uri="{FF2B5EF4-FFF2-40B4-BE49-F238E27FC236}">
                <a16:creationId xmlns:a16="http://schemas.microsoft.com/office/drawing/2014/main" id="{3737E2E0-3780-096C-039D-C2AB7A4F77BD}"/>
              </a:ext>
            </a:extLst>
          </p:cNvPr>
          <p:cNvPicPr>
            <a:picLocks noChangeAspect="1"/>
          </p:cNvPicPr>
          <p:nvPr/>
        </p:nvPicPr>
        <p:blipFill>
          <a:blip r:embed="rId5"/>
          <a:stretch>
            <a:fillRect/>
          </a:stretch>
        </p:blipFill>
        <p:spPr>
          <a:xfrm>
            <a:off x="8491563" y="4359589"/>
            <a:ext cx="3274279" cy="2210139"/>
          </a:xfrm>
          <a:prstGeom prst="rect">
            <a:avLst/>
          </a:prstGeom>
        </p:spPr>
      </p:pic>
      <p:pic>
        <p:nvPicPr>
          <p:cNvPr id="14" name="Picture 13">
            <a:extLst>
              <a:ext uri="{FF2B5EF4-FFF2-40B4-BE49-F238E27FC236}">
                <a16:creationId xmlns:a16="http://schemas.microsoft.com/office/drawing/2014/main" id="{4ACFF1A4-4724-B9B8-7260-814298F36E06}"/>
              </a:ext>
            </a:extLst>
          </p:cNvPr>
          <p:cNvPicPr>
            <a:picLocks noChangeAspect="1"/>
          </p:cNvPicPr>
          <p:nvPr/>
        </p:nvPicPr>
        <p:blipFill>
          <a:blip r:embed="rId6"/>
          <a:stretch>
            <a:fillRect/>
          </a:stretch>
        </p:blipFill>
        <p:spPr>
          <a:xfrm>
            <a:off x="4234722" y="5942404"/>
            <a:ext cx="3808439" cy="559762"/>
          </a:xfrm>
          <a:prstGeom prst="rect">
            <a:avLst/>
          </a:prstGeom>
        </p:spPr>
      </p:pic>
    </p:spTree>
    <p:extLst>
      <p:ext uri="{BB962C8B-B14F-4D97-AF65-F5344CB8AC3E}">
        <p14:creationId xmlns:p14="http://schemas.microsoft.com/office/powerpoint/2010/main" val="2849089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CFBEBE91-A111-C793-3CA4-2A76DD6CA30E}"/>
              </a:ext>
            </a:extLst>
          </p:cNvPr>
          <p:cNvSpPr txBox="1">
            <a:spLocks/>
          </p:cNvSpPr>
          <p:nvPr/>
        </p:nvSpPr>
        <p:spPr>
          <a:xfrm>
            <a:off x="9471378" y="59027"/>
            <a:ext cx="2628282" cy="632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a:t>Blobs &amp; SIFT</a:t>
            </a:r>
          </a:p>
        </p:txBody>
      </p:sp>
      <p:pic>
        <p:nvPicPr>
          <p:cNvPr id="51" name="Picture 50">
            <a:extLst>
              <a:ext uri="{FF2B5EF4-FFF2-40B4-BE49-F238E27FC236}">
                <a16:creationId xmlns:a16="http://schemas.microsoft.com/office/drawing/2014/main" id="{30D45763-E74D-82A4-C416-C1FBFB46F37A}"/>
              </a:ext>
            </a:extLst>
          </p:cNvPr>
          <p:cNvPicPr>
            <a:picLocks noChangeAspect="1"/>
          </p:cNvPicPr>
          <p:nvPr/>
        </p:nvPicPr>
        <p:blipFill>
          <a:blip r:embed="rId2"/>
          <a:stretch>
            <a:fillRect/>
          </a:stretch>
        </p:blipFill>
        <p:spPr>
          <a:xfrm>
            <a:off x="189113" y="63552"/>
            <a:ext cx="4258092" cy="2758601"/>
          </a:xfrm>
          <a:prstGeom prst="rect">
            <a:avLst/>
          </a:prstGeom>
        </p:spPr>
      </p:pic>
      <p:pic>
        <p:nvPicPr>
          <p:cNvPr id="53" name="Picture 52">
            <a:extLst>
              <a:ext uri="{FF2B5EF4-FFF2-40B4-BE49-F238E27FC236}">
                <a16:creationId xmlns:a16="http://schemas.microsoft.com/office/drawing/2014/main" id="{B81BB559-A1DD-33BD-951D-200254170B73}"/>
              </a:ext>
            </a:extLst>
          </p:cNvPr>
          <p:cNvPicPr>
            <a:picLocks noChangeAspect="1"/>
          </p:cNvPicPr>
          <p:nvPr/>
        </p:nvPicPr>
        <p:blipFill>
          <a:blip r:embed="rId3"/>
          <a:stretch>
            <a:fillRect/>
          </a:stretch>
        </p:blipFill>
        <p:spPr>
          <a:xfrm>
            <a:off x="4576455" y="103484"/>
            <a:ext cx="4783770" cy="1865668"/>
          </a:xfrm>
          <a:prstGeom prst="rect">
            <a:avLst/>
          </a:prstGeom>
        </p:spPr>
      </p:pic>
      <p:pic>
        <p:nvPicPr>
          <p:cNvPr id="55" name="Picture 54">
            <a:extLst>
              <a:ext uri="{FF2B5EF4-FFF2-40B4-BE49-F238E27FC236}">
                <a16:creationId xmlns:a16="http://schemas.microsoft.com/office/drawing/2014/main" id="{A691E79D-0FB4-5CD7-EC2E-26AD22FD1CFD}"/>
              </a:ext>
            </a:extLst>
          </p:cNvPr>
          <p:cNvPicPr>
            <a:picLocks noChangeAspect="1"/>
          </p:cNvPicPr>
          <p:nvPr/>
        </p:nvPicPr>
        <p:blipFill>
          <a:blip r:embed="rId4"/>
          <a:stretch>
            <a:fillRect/>
          </a:stretch>
        </p:blipFill>
        <p:spPr>
          <a:xfrm>
            <a:off x="7999757" y="2349206"/>
            <a:ext cx="3907301" cy="2490253"/>
          </a:xfrm>
          <a:prstGeom prst="rect">
            <a:avLst/>
          </a:prstGeom>
        </p:spPr>
      </p:pic>
      <p:pic>
        <p:nvPicPr>
          <p:cNvPr id="57" name="Picture 56">
            <a:extLst>
              <a:ext uri="{FF2B5EF4-FFF2-40B4-BE49-F238E27FC236}">
                <a16:creationId xmlns:a16="http://schemas.microsoft.com/office/drawing/2014/main" id="{31F7C8A1-8691-E44E-508D-EC61F7B7F034}"/>
              </a:ext>
            </a:extLst>
          </p:cNvPr>
          <p:cNvPicPr>
            <a:picLocks noChangeAspect="1"/>
          </p:cNvPicPr>
          <p:nvPr/>
        </p:nvPicPr>
        <p:blipFill>
          <a:blip r:embed="rId5"/>
          <a:stretch>
            <a:fillRect/>
          </a:stretch>
        </p:blipFill>
        <p:spPr>
          <a:xfrm>
            <a:off x="235653" y="4402604"/>
            <a:ext cx="3614232" cy="2286000"/>
          </a:xfrm>
          <a:prstGeom prst="rect">
            <a:avLst/>
          </a:prstGeom>
        </p:spPr>
      </p:pic>
      <p:pic>
        <p:nvPicPr>
          <p:cNvPr id="58" name="Picture 57">
            <a:extLst>
              <a:ext uri="{FF2B5EF4-FFF2-40B4-BE49-F238E27FC236}">
                <a16:creationId xmlns:a16="http://schemas.microsoft.com/office/drawing/2014/main" id="{D773513B-40C9-D1AC-5439-13130CEBD3C8}"/>
              </a:ext>
            </a:extLst>
          </p:cNvPr>
          <p:cNvPicPr>
            <a:picLocks noChangeAspect="1"/>
          </p:cNvPicPr>
          <p:nvPr/>
        </p:nvPicPr>
        <p:blipFill>
          <a:blip r:embed="rId6"/>
          <a:stretch>
            <a:fillRect/>
          </a:stretch>
        </p:blipFill>
        <p:spPr>
          <a:xfrm>
            <a:off x="4132187" y="5125995"/>
            <a:ext cx="7530656" cy="1562609"/>
          </a:xfrm>
          <a:prstGeom prst="rect">
            <a:avLst/>
          </a:prstGeom>
        </p:spPr>
      </p:pic>
      <p:sp>
        <p:nvSpPr>
          <p:cNvPr id="60" name="TextBox 59">
            <a:extLst>
              <a:ext uri="{FF2B5EF4-FFF2-40B4-BE49-F238E27FC236}">
                <a16:creationId xmlns:a16="http://schemas.microsoft.com/office/drawing/2014/main" id="{9044F488-5FFD-1523-F7C7-37409ACFBCD4}"/>
              </a:ext>
            </a:extLst>
          </p:cNvPr>
          <p:cNvSpPr txBox="1"/>
          <p:nvPr/>
        </p:nvSpPr>
        <p:spPr>
          <a:xfrm>
            <a:off x="4918604" y="2167106"/>
            <a:ext cx="2978911" cy="2893100"/>
          </a:xfrm>
          <a:prstGeom prst="rect">
            <a:avLst/>
          </a:prstGeom>
          <a:noFill/>
        </p:spPr>
        <p:txBody>
          <a:bodyPr wrap="square" rtlCol="0">
            <a:spAutoFit/>
          </a:bodyPr>
          <a:lstStyle/>
          <a:p>
            <a:r>
              <a:rPr lang="en-GB" sz="1600" dirty="0"/>
              <a:t>Blob – binary large object. Large gradients. Areas that…</a:t>
            </a:r>
          </a:p>
          <a:p>
            <a:endParaRPr lang="en-GB" sz="1600" dirty="0"/>
          </a:p>
          <a:p>
            <a:r>
              <a:rPr lang="en-GB" sz="1600" dirty="0"/>
              <a:t>H measures curvature at a pixel. Trace of H is what we use for blob detection (essentially intensity of curvature, point of interest </a:t>
            </a:r>
            <a:r>
              <a:rPr lang="en-GB" sz="1600" dirty="0" err="1"/>
              <a:t>bc</a:t>
            </a:r>
            <a:r>
              <a:rPr lang="en-GB" sz="1600" dirty="0"/>
              <a:t> of this property). </a:t>
            </a:r>
          </a:p>
          <a:p>
            <a:endParaRPr lang="en-GB" sz="1600" dirty="0"/>
          </a:p>
          <a:p>
            <a:r>
              <a:rPr lang="en-GB" sz="1600" dirty="0" err="1"/>
              <a:t>DoG</a:t>
            </a:r>
            <a:r>
              <a:rPr lang="en-GB" sz="1600" dirty="0"/>
              <a:t> gives an approximation of trace(H).</a:t>
            </a:r>
          </a:p>
        </p:txBody>
      </p:sp>
      <p:pic>
        <p:nvPicPr>
          <p:cNvPr id="61" name="Picture 60">
            <a:extLst>
              <a:ext uri="{FF2B5EF4-FFF2-40B4-BE49-F238E27FC236}">
                <a16:creationId xmlns:a16="http://schemas.microsoft.com/office/drawing/2014/main" id="{F25DDDFB-F730-DAE3-747F-ADC56B360ACB}"/>
              </a:ext>
            </a:extLst>
          </p:cNvPr>
          <p:cNvPicPr>
            <a:picLocks noChangeAspect="1"/>
          </p:cNvPicPr>
          <p:nvPr/>
        </p:nvPicPr>
        <p:blipFill>
          <a:blip r:embed="rId7"/>
          <a:stretch>
            <a:fillRect/>
          </a:stretch>
        </p:blipFill>
        <p:spPr>
          <a:xfrm>
            <a:off x="9618726" y="721017"/>
            <a:ext cx="2333586" cy="1341653"/>
          </a:xfrm>
          <a:prstGeom prst="rect">
            <a:avLst/>
          </a:prstGeom>
        </p:spPr>
      </p:pic>
      <p:pic>
        <p:nvPicPr>
          <p:cNvPr id="62" name="Picture 61">
            <a:extLst>
              <a:ext uri="{FF2B5EF4-FFF2-40B4-BE49-F238E27FC236}">
                <a16:creationId xmlns:a16="http://schemas.microsoft.com/office/drawing/2014/main" id="{5CBA0C1F-3817-D28B-81B5-67B480C82491}"/>
              </a:ext>
            </a:extLst>
          </p:cNvPr>
          <p:cNvPicPr>
            <a:picLocks noChangeAspect="1"/>
          </p:cNvPicPr>
          <p:nvPr/>
        </p:nvPicPr>
        <p:blipFill>
          <a:blip r:embed="rId8"/>
          <a:stretch>
            <a:fillRect/>
          </a:stretch>
        </p:blipFill>
        <p:spPr>
          <a:xfrm>
            <a:off x="291356" y="2803389"/>
            <a:ext cx="4525006" cy="1324160"/>
          </a:xfrm>
          <a:prstGeom prst="rect">
            <a:avLst/>
          </a:prstGeom>
        </p:spPr>
      </p:pic>
    </p:spTree>
    <p:extLst>
      <p:ext uri="{BB962C8B-B14F-4D97-AF65-F5344CB8AC3E}">
        <p14:creationId xmlns:p14="http://schemas.microsoft.com/office/powerpoint/2010/main" val="2492255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9">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1">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E2D076-A657-5DE0-B6E2-0C3693199F42}"/>
              </a:ext>
            </a:extLst>
          </p:cNvPr>
          <p:cNvSpPr>
            <a:spLocks noGrp="1"/>
          </p:cNvSpPr>
          <p:nvPr>
            <p:ph type="title"/>
          </p:nvPr>
        </p:nvSpPr>
        <p:spPr>
          <a:xfrm>
            <a:off x="838199" y="978408"/>
            <a:ext cx="4056530" cy="1106424"/>
          </a:xfrm>
        </p:spPr>
        <p:txBody>
          <a:bodyPr>
            <a:normAutofit/>
          </a:bodyPr>
          <a:lstStyle/>
          <a:p>
            <a:r>
              <a:rPr lang="en-GB" sz="2800"/>
              <a:t>Constrained geometry feature matching</a:t>
            </a:r>
          </a:p>
        </p:txBody>
      </p:sp>
      <p:sp>
        <p:nvSpPr>
          <p:cNvPr id="40" name="Rectangle 33">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35">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F1DDBA16-1D65-03B9-21D0-CE0389C080F0}"/>
              </a:ext>
            </a:extLst>
          </p:cNvPr>
          <p:cNvSpPr>
            <a:spLocks noGrp="1"/>
          </p:cNvSpPr>
          <p:nvPr>
            <p:ph idx="1"/>
          </p:nvPr>
        </p:nvSpPr>
        <p:spPr>
          <a:xfrm>
            <a:off x="838199" y="2359152"/>
            <a:ext cx="4056530" cy="3429000"/>
          </a:xfrm>
        </p:spPr>
        <p:txBody>
          <a:bodyPr>
            <a:normAutofit/>
          </a:bodyPr>
          <a:lstStyle/>
          <a:p>
            <a:r>
              <a:rPr lang="en-US" sz="1800" dirty="0"/>
              <a:t>Eight-point algorithm (Fundamental matrix). Degrees of freedom, one pair fixing single.</a:t>
            </a:r>
          </a:p>
          <a:p>
            <a:r>
              <a:rPr lang="en-US" sz="1800" dirty="0"/>
              <a:t>RANSAC for improving the estimate. Sampson’s Distance.</a:t>
            </a:r>
          </a:p>
          <a:p>
            <a:r>
              <a:rPr lang="en-US" sz="1800" dirty="0"/>
              <a:t>Choosing threshold for RANSAC. </a:t>
            </a:r>
            <a:r>
              <a:rPr lang="en-GB" sz="1800" dirty="0"/>
              <a:t>Chi-square Distribution Table. m is taken from error dimensions; ex. Euclidean distance is two numbers.</a:t>
            </a:r>
            <a:endParaRPr lang="en-US" sz="1800" dirty="0"/>
          </a:p>
        </p:txBody>
      </p:sp>
      <p:pic>
        <p:nvPicPr>
          <p:cNvPr id="10" name="Picture 9">
            <a:extLst>
              <a:ext uri="{FF2B5EF4-FFF2-40B4-BE49-F238E27FC236}">
                <a16:creationId xmlns:a16="http://schemas.microsoft.com/office/drawing/2014/main" id="{8968FEF0-C35C-D5FC-04DE-0D2704483AA7}"/>
              </a:ext>
            </a:extLst>
          </p:cNvPr>
          <p:cNvPicPr>
            <a:picLocks noChangeAspect="1"/>
          </p:cNvPicPr>
          <p:nvPr/>
        </p:nvPicPr>
        <p:blipFill>
          <a:blip r:embed="rId2"/>
          <a:stretch>
            <a:fillRect/>
          </a:stretch>
        </p:blipFill>
        <p:spPr>
          <a:xfrm>
            <a:off x="5846705" y="849979"/>
            <a:ext cx="2873668" cy="1772810"/>
          </a:xfrm>
          <a:prstGeom prst="rect">
            <a:avLst/>
          </a:prstGeom>
        </p:spPr>
      </p:pic>
      <p:pic>
        <p:nvPicPr>
          <p:cNvPr id="7" name="Picture 6">
            <a:extLst>
              <a:ext uri="{FF2B5EF4-FFF2-40B4-BE49-F238E27FC236}">
                <a16:creationId xmlns:a16="http://schemas.microsoft.com/office/drawing/2014/main" id="{34703A96-75F1-D0E5-8C1A-C3CB673DABD3}"/>
              </a:ext>
            </a:extLst>
          </p:cNvPr>
          <p:cNvPicPr>
            <a:picLocks noChangeAspect="1"/>
          </p:cNvPicPr>
          <p:nvPr/>
        </p:nvPicPr>
        <p:blipFill>
          <a:blip r:embed="rId3"/>
          <a:stretch>
            <a:fillRect/>
          </a:stretch>
        </p:blipFill>
        <p:spPr>
          <a:xfrm>
            <a:off x="8962365" y="876460"/>
            <a:ext cx="2873668" cy="1715931"/>
          </a:xfrm>
          <a:prstGeom prst="rect">
            <a:avLst/>
          </a:prstGeom>
        </p:spPr>
      </p:pic>
      <p:pic>
        <p:nvPicPr>
          <p:cNvPr id="5" name="Content Placeholder 4">
            <a:extLst>
              <a:ext uri="{FF2B5EF4-FFF2-40B4-BE49-F238E27FC236}">
                <a16:creationId xmlns:a16="http://schemas.microsoft.com/office/drawing/2014/main" id="{C95C120B-31FF-7A3E-0F72-CB0EDD8A99B9}"/>
              </a:ext>
            </a:extLst>
          </p:cNvPr>
          <p:cNvPicPr>
            <a:picLocks noChangeAspect="1"/>
          </p:cNvPicPr>
          <p:nvPr/>
        </p:nvPicPr>
        <p:blipFill rotWithShape="1">
          <a:blip r:embed="rId4"/>
          <a:srcRect l="13879" r="20099"/>
          <a:stretch/>
        </p:blipFill>
        <p:spPr>
          <a:xfrm>
            <a:off x="6236998" y="3109523"/>
            <a:ext cx="5208742" cy="3057143"/>
          </a:xfrm>
          <a:prstGeom prst="rect">
            <a:avLst/>
          </a:prstGeom>
        </p:spPr>
      </p:pic>
    </p:spTree>
    <p:extLst>
      <p:ext uri="{BB962C8B-B14F-4D97-AF65-F5344CB8AC3E}">
        <p14:creationId xmlns:p14="http://schemas.microsoft.com/office/powerpoint/2010/main" val="871574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5021</TotalTime>
  <Words>789</Words>
  <Application>Microsoft Office PowerPoint</Application>
  <PresentationFormat>Widescreen</PresentationFormat>
  <Paragraphs>63</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Pinhole camera model &amp; Homogeneous coordinates  q = K[R|t]Q = PQ</vt:lpstr>
      <vt:lpstr>Camera model &amp; Homographies</vt:lpstr>
      <vt:lpstr>Stereo vision &amp; triangulation. Multiview geometry. Essential &amp; Fundamental matrices. 0 = p1’Ep2; 0 = q1’Fq2; p - 3D; q – 2D projection.</vt:lpstr>
      <vt:lpstr>Camera calibration &amp; DLT</vt:lpstr>
      <vt:lpstr>Non-linear triangulation &amp; calibration. Rotations. Bundle adjustment.</vt:lpstr>
      <vt:lpstr>Simple features. Canny. Harris</vt:lpstr>
      <vt:lpstr>Robust model fitting. RANSAC. Hough transform.</vt:lpstr>
      <vt:lpstr>PowerPoint Presentation</vt:lpstr>
      <vt:lpstr>Constrained geometry feature matching</vt:lpstr>
      <vt:lpstr>Image stitching</vt:lpstr>
      <vt:lpstr>Visual odometry</vt:lpstr>
      <vt:lpstr>Structured light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Ernestas Simutis</dc:creator>
  <cp:lastModifiedBy>Ernestas Simutis</cp:lastModifiedBy>
  <cp:revision>227</cp:revision>
  <dcterms:created xsi:type="dcterms:W3CDTF">2022-05-07T11:24:48Z</dcterms:created>
  <dcterms:modified xsi:type="dcterms:W3CDTF">2022-05-18T15:19:49Z</dcterms:modified>
</cp:coreProperties>
</file>